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howSpecialPlsOnTitleSld="0" strictFirstAndLastChars="0">
  <p:sldMasterIdLst>
    <p:sldMasterId id="2147483648" r:id="rId1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5143500" type="screen16x9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FD65B841-09A5-49CE-820C-205625AF61D2}">
  <a:tblStyle styleId="{30EE7543-BA74-459F-8F40-B47D1AAF7A70}" styleName="Table_1">
    <a:wholeTbl>
      <a:tcTxStyle>
        <a:srgbClr val="000000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FD65B841-09A5-49CE-820C-205625AF61D2}" styleName="Table_0">
    <a:wholeTbl>
      <a:tcTxStyle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rgbClr val="E7E7EA"/>
          </a:solidFill>
        </a:fill>
      </a:tcStyle>
    </a:wholeTbl>
    <a:band1H>
      <a:tcStyle>
        <a:tcBdr/>
        <a:fill>
          <a:solidFill>
            <a:srgbClr val="CBCDD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BCDD2"/>
          </a:solidFill>
        </a:fill>
      </a:tcStyle>
    </a:band1V>
    <a:band2V>
      <a:tcStyle>
        <a:tcBdr/>
        <a:fill>
          <a:solidFill>
            <a:srgbClr val="CBCDD2"/>
          </a:solidFill>
        </a:fill>
      </a:tcStyle>
    </a:band2V>
    <a:lastCol>
      <a:tcTxStyle i="off" b="on"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i="off" b="on"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i="off" b="on"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i="off" b="on"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67" d="100"/>
          <a:sy n="167" d="100"/>
        </p:scale>
        <p:origin x="192" y="208"/>
      </p:cViewPr>
      <p:guideLst>
        <p:guide pos="32" orient="horz"/>
        <p:guide pos="3833"/>
        <p:guide pos="2041"/>
        <p:guide pos="930"/>
        <p:guide pos="4762"/>
        <p:guide pos="191" orient="horz"/>
        <p:guide pos="509" orient="horz"/>
        <p:guide pos="418" orient="horz"/>
        <p:guide pos="2903"/>
        <p:guide pos="2890" orient="horz"/>
        <p:guide pos="2527" orient="horz"/>
        <p:guide pos="917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1" y="0"/>
            <a:ext cx="4028440" cy="351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5265811" y="0"/>
            <a:ext cx="4028440" cy="351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2546350" y="876299"/>
            <a:ext cx="4203700" cy="2365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929640" y="3373756"/>
            <a:ext cx="7437120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1" y="6658665"/>
            <a:ext cx="4028440" cy="35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5265811" y="6658665"/>
            <a:ext cx="4028440" cy="35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" name="Google Shape;1436;g2e893741e08_0_74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546350" y="876299"/>
            <a:ext cx="4203700" cy="2365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7" name="Google Shape;1437;g2e893741e08_0_746:notes"/>
          <p:cNvSpPr txBox="1">
            <a:spLocks noGrp="1"/>
          </p:cNvSpPr>
          <p:nvPr>
            <p:ph type="body" idx="1"/>
          </p:nvPr>
        </p:nvSpPr>
        <p:spPr bwMode="auto">
          <a:xfrm>
            <a:off x="929640" y="3373755"/>
            <a:ext cx="7437000" cy="27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Ограничить количество компонентов ядра ОППА, по принципу единственности реализации для всех применений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Отделить компоненты инфраструктуры необходимые для работы ОППА, но не являющиеся объектами разработки от инфраструктурных компонентов именно ОППА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Выделить прикладные компоненты/ сервисы, работающие на базе сервисов ядра, но не входящие в состав ядра, а значит могущие иметь множество вариантов реализации.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Добавить  группировку компонентов с прослеживанием сквозных функций, например ИБ, управление конфигурацией и т.п.</a:t>
            </a:r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" name="Google Shape;1436;g2e893741e08_0_74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546350" y="876299"/>
            <a:ext cx="4203700" cy="2365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7" name="Google Shape;1437;g2e893741e08_0_746:notes"/>
          <p:cNvSpPr txBox="1">
            <a:spLocks noGrp="1"/>
          </p:cNvSpPr>
          <p:nvPr>
            <p:ph type="body" idx="1"/>
          </p:nvPr>
        </p:nvSpPr>
        <p:spPr bwMode="auto">
          <a:xfrm>
            <a:off x="929640" y="3373755"/>
            <a:ext cx="7437000" cy="27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Ограничить количество компонентов ядра ОППА, по принципу единственности реализации для всех применений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Отделить компоненты инфраструктуры необходимые для работы ОППА, но не являющиеся объектами разработки от инфраструктурных компонентов именно ОППА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Выделить прикладные компоненты/ сервисы, работающие на базе сервисов ядра, но не входящие в состав ядра, а значит могущие иметь множество вариантов реализации.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Добавить  группировку компонентов с прослеживанием сквозных функций, например ИБ, управление конфигурацией и т.п.</a:t>
            </a:r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" name="Google Shape;1436;g2e893741e08_0_74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546350" y="876299"/>
            <a:ext cx="4203700" cy="2365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7" name="Google Shape;1437;g2e893741e08_0_746:notes"/>
          <p:cNvSpPr txBox="1">
            <a:spLocks noGrp="1"/>
          </p:cNvSpPr>
          <p:nvPr>
            <p:ph type="body" idx="1"/>
          </p:nvPr>
        </p:nvSpPr>
        <p:spPr bwMode="auto">
          <a:xfrm>
            <a:off x="929640" y="3373755"/>
            <a:ext cx="7437000" cy="27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Ограничить количество компонентов ядра ОППА, по принципу единственности реализации для всех применений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Отделить компоненты инфраструктуры необходимые для работы ОППА, но не являющиеся объектами разработки от инфраструктурных компонентов именно ОППА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Выделить прикладные компоненты/ сервисы, работающие на базе сервисов ядра, но не входящие в состав ядра, а значит могущие иметь множество вариантов реализации.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/>
              <a:t>Добавить  группировку компонентов с прослеживанием сквозных функций, например ИБ, управление конфигурацией и т.п.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олько заголовок" preserve="0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Google Shape;49;p82"/>
          <p:cNvSpPr txBox="1">
            <a:spLocks noGrp="1"/>
          </p:cNvSpPr>
          <p:nvPr>
            <p:ph type="title"/>
          </p:nvPr>
        </p:nvSpPr>
        <p:spPr bwMode="auto">
          <a:xfrm>
            <a:off x="352819" y="202746"/>
            <a:ext cx="84324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50" name="Google Shape;50;p8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2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Фото во весь слайд" preserve="0" showMasterPhAnim="0" showMasterSp="0" userDrawn="1">
  <p:cSld name="Фото во весь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" name="Google Shape;191;p84"/>
          <p:cNvSpPr>
            <a:spLocks noGrp="1"/>
          </p:cNvSpPr>
          <p:nvPr>
            <p:ph type="pic" idx="2"/>
          </p:nvPr>
        </p:nvSpPr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84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3 вертикальных картинки на слайде" preserve="0" showMasterPhAnim="0" userDrawn="1">
  <p:cSld name="3 вертикальных картинки на слайд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94" name="Google Shape;194;p85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85"/>
          <p:cNvSpPr>
            <a:spLocks noGrp="1"/>
          </p:cNvSpPr>
          <p:nvPr>
            <p:ph type="pic" idx="2"/>
          </p:nvPr>
        </p:nvSpPr>
        <p:spPr bwMode="auto">
          <a:xfrm>
            <a:off x="413148" y="897733"/>
            <a:ext cx="2703095" cy="3510756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85"/>
          <p:cNvSpPr>
            <a:spLocks noGrp="1"/>
          </p:cNvSpPr>
          <p:nvPr>
            <p:ph type="pic" idx="3"/>
          </p:nvPr>
        </p:nvSpPr>
        <p:spPr bwMode="auto">
          <a:xfrm>
            <a:off x="3218836" y="897733"/>
            <a:ext cx="2703095" cy="3510756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85"/>
          <p:cNvSpPr>
            <a:spLocks noGrp="1"/>
          </p:cNvSpPr>
          <p:nvPr>
            <p:ph type="pic" idx="4"/>
          </p:nvPr>
        </p:nvSpPr>
        <p:spPr bwMode="auto">
          <a:xfrm>
            <a:off x="6024524" y="897733"/>
            <a:ext cx="2703095" cy="3510756"/>
          </a:xfrm>
          <a:prstGeom prst="rect">
            <a:avLst/>
          </a:prstGeom>
          <a:noFill/>
          <a:ln>
            <a:noFill/>
          </a:ln>
        </p:spPr>
      </p:sp>
      <p:pic>
        <p:nvPicPr>
          <p:cNvPr id="198" name="Google Shape;198;p8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85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_3 вертикальных картинки на слайде" preserve="0" showMasterPhAnim="0" userDrawn="1">
  <p:cSld name="2_3 вертикальных картинки на слайде">
    <p:bg>
      <p:bgPr shadeToTitle="0">
        <a:solidFill>
          <a:schemeClr val="accent3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" name="Google Shape;201;p87"/>
          <p:cNvSpPr>
            <a:spLocks noGrp="1"/>
          </p:cNvSpPr>
          <p:nvPr>
            <p:ph type="pic" idx="2"/>
          </p:nvPr>
        </p:nvSpPr>
        <p:spPr bwMode="auto">
          <a:xfrm>
            <a:off x="4003105" y="361397"/>
            <a:ext cx="2285400" cy="1836726"/>
          </a:xfrm>
          <a:prstGeom prst="rect">
            <a:avLst/>
          </a:prstGeom>
          <a:solidFill>
            <a:srgbClr val="6998D6"/>
          </a:solidFill>
          <a:ln>
            <a:noFill/>
          </a:ln>
        </p:spPr>
      </p:sp>
      <p:sp>
        <p:nvSpPr>
          <p:cNvPr id="202" name="Google Shape;202;p87"/>
          <p:cNvSpPr>
            <a:spLocks noGrp="1"/>
          </p:cNvSpPr>
          <p:nvPr>
            <p:ph type="pic" idx="3"/>
          </p:nvPr>
        </p:nvSpPr>
        <p:spPr bwMode="auto">
          <a:xfrm>
            <a:off x="6674665" y="361397"/>
            <a:ext cx="2285400" cy="1836726"/>
          </a:xfrm>
          <a:prstGeom prst="rect">
            <a:avLst/>
          </a:prstGeom>
          <a:solidFill>
            <a:srgbClr val="6998D6"/>
          </a:solidFill>
          <a:ln>
            <a:noFill/>
          </a:ln>
        </p:spPr>
      </p:sp>
      <p:sp>
        <p:nvSpPr>
          <p:cNvPr id="203" name="Google Shape;203;p87"/>
          <p:cNvSpPr>
            <a:spLocks noGrp="1"/>
          </p:cNvSpPr>
          <p:nvPr>
            <p:ph type="pic" idx="4"/>
          </p:nvPr>
        </p:nvSpPr>
        <p:spPr bwMode="auto">
          <a:xfrm>
            <a:off x="4003104" y="2571761"/>
            <a:ext cx="2285401" cy="1836727"/>
          </a:xfrm>
          <a:prstGeom prst="rect">
            <a:avLst/>
          </a:prstGeom>
          <a:solidFill>
            <a:srgbClr val="6998D6"/>
          </a:solidFill>
          <a:ln>
            <a:noFill/>
          </a:ln>
        </p:spPr>
      </p:sp>
      <p:sp>
        <p:nvSpPr>
          <p:cNvPr id="204" name="Google Shape;204;p87"/>
          <p:cNvSpPr>
            <a:spLocks noGrp="1"/>
          </p:cNvSpPr>
          <p:nvPr>
            <p:ph type="pic" idx="5"/>
          </p:nvPr>
        </p:nvSpPr>
        <p:spPr bwMode="auto">
          <a:xfrm>
            <a:off x="6674664" y="2571761"/>
            <a:ext cx="2289949" cy="1840382"/>
          </a:xfrm>
          <a:prstGeom prst="rect">
            <a:avLst/>
          </a:prstGeom>
          <a:solidFill>
            <a:srgbClr val="6998D6"/>
          </a:solidFill>
          <a:ln>
            <a:noFill/>
          </a:ln>
        </p:spPr>
      </p:sp>
      <p:sp>
        <p:nvSpPr>
          <p:cNvPr id="205" name="Google Shape;205;p87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Разделитель с фото 1 строка" preserve="0" showMasterPhAnim="0" showMasterSp="0" userDrawn="1">
  <p:cSld name="Разделитель с фото 1 строка">
    <p:bg>
      <p:bgPr shadeToTitle="0">
        <a:solidFill>
          <a:schemeClr val="accent3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" name="Google Shape;207;p89"/>
          <p:cNvSpPr txBox="1">
            <a:spLocks noGrp="1"/>
          </p:cNvSpPr>
          <p:nvPr>
            <p:ph type="body" idx="1"/>
          </p:nvPr>
        </p:nvSpPr>
        <p:spPr bwMode="auto">
          <a:xfrm>
            <a:off x="348449" y="291227"/>
            <a:ext cx="2257863" cy="1673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875"/>
              <a:buFont typeface="Arial Black"/>
              <a:buNone/>
              <a:defRPr sz="109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8" name="Google Shape;208;p89"/>
          <p:cNvSpPr txBox="1">
            <a:spLocks noGrp="1"/>
          </p:cNvSpPr>
          <p:nvPr>
            <p:ph type="title"/>
          </p:nvPr>
        </p:nvSpPr>
        <p:spPr bwMode="auto">
          <a:xfrm>
            <a:off x="399352" y="1847798"/>
            <a:ext cx="3252245" cy="4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9" name="Google Shape;209;p89"/>
          <p:cNvGrpSpPr/>
          <p:nvPr/>
        </p:nvGrpSpPr>
        <p:grpSpPr bwMode="auto">
          <a:xfrm>
            <a:off x="4572000" y="-1959"/>
            <a:ext cx="4360527" cy="5144362"/>
            <a:chOff x="4572000" y="-1959"/>
            <a:chExt cx="4360527" cy="5144362"/>
          </a:xfrm>
        </p:grpSpPr>
        <p:sp>
          <p:nvSpPr>
            <p:cNvPr id="210" name="Google Shape;210;p89"/>
            <p:cNvSpPr/>
            <p:nvPr/>
          </p:nvSpPr>
          <p:spPr bwMode="auto">
            <a:xfrm>
              <a:off x="4572000" y="-1959"/>
              <a:ext cx="2871372" cy="2601712"/>
            </a:xfrm>
            <a:custGeom>
              <a:avLst/>
              <a:gdLst/>
              <a:ahLst/>
              <a:cxnLst/>
              <a:rect l="l" t="t" r="r" b="b"/>
              <a:pathLst>
                <a:path w="2871371" h="2601712" fill="norm" stroke="1" extrusionOk="0">
                  <a:moveTo>
                    <a:pt x="2323620" y="147277"/>
                  </a:moveTo>
                  <a:cubicBezTo>
                    <a:pt x="2292909" y="94094"/>
                    <a:pt x="2257154" y="45605"/>
                    <a:pt x="2217354" y="1960"/>
                  </a:cubicBezTo>
                  <a:lnTo>
                    <a:pt x="2138604" y="1960"/>
                  </a:lnTo>
                  <a:cubicBezTo>
                    <a:pt x="2190788" y="51897"/>
                    <a:pt x="2236880" y="109874"/>
                    <a:pt x="2274782" y="175491"/>
                  </a:cubicBezTo>
                  <a:lnTo>
                    <a:pt x="2712628" y="933184"/>
                  </a:lnTo>
                  <a:cubicBezTo>
                    <a:pt x="2928356" y="1306462"/>
                    <a:pt x="2800118" y="1785656"/>
                    <a:pt x="2426840" y="2001334"/>
                  </a:cubicBezTo>
                  <a:lnTo>
                    <a:pt x="1669147" y="2439181"/>
                  </a:lnTo>
                  <a:cubicBezTo>
                    <a:pt x="1295869" y="2654908"/>
                    <a:pt x="816674" y="2526720"/>
                    <a:pt x="600997" y="2153442"/>
                  </a:cubicBezTo>
                  <a:lnTo>
                    <a:pt x="163100" y="1395749"/>
                  </a:lnTo>
                  <a:cubicBezTo>
                    <a:pt x="-52577" y="1022471"/>
                    <a:pt x="75611" y="543276"/>
                    <a:pt x="448889" y="327549"/>
                  </a:cubicBezTo>
                  <a:lnTo>
                    <a:pt x="1012327" y="1960"/>
                  </a:lnTo>
                  <a:lnTo>
                    <a:pt x="899569" y="1960"/>
                  </a:lnTo>
                  <a:lnTo>
                    <a:pt x="420675" y="278711"/>
                  </a:lnTo>
                  <a:cubicBezTo>
                    <a:pt x="20430" y="510018"/>
                    <a:pt x="-116996" y="1023769"/>
                    <a:pt x="114262" y="1423964"/>
                  </a:cubicBezTo>
                  <a:lnTo>
                    <a:pt x="552108" y="2181656"/>
                  </a:lnTo>
                  <a:cubicBezTo>
                    <a:pt x="783366" y="2581900"/>
                    <a:pt x="1297167" y="2719326"/>
                    <a:pt x="1697361" y="2488019"/>
                  </a:cubicBezTo>
                  <a:lnTo>
                    <a:pt x="2455054" y="2050172"/>
                  </a:lnTo>
                  <a:cubicBezTo>
                    <a:pt x="2855298" y="1818914"/>
                    <a:pt x="2992724" y="1305164"/>
                    <a:pt x="2761467" y="904919"/>
                  </a:cubicBezTo>
                  <a:lnTo>
                    <a:pt x="2323620" y="14727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211;p89"/>
            <p:cNvSpPr/>
            <p:nvPr/>
          </p:nvSpPr>
          <p:spPr bwMode="auto">
            <a:xfrm>
              <a:off x="6235268" y="3259781"/>
              <a:ext cx="2491851" cy="1882621"/>
            </a:xfrm>
            <a:custGeom>
              <a:avLst/>
              <a:gdLst/>
              <a:ahLst/>
              <a:cxnLst/>
              <a:rect l="l" t="t" r="r" b="b"/>
              <a:pathLst>
                <a:path w="2491851" h="1882620" fill="norm" stroke="1" extrusionOk="0">
                  <a:moveTo>
                    <a:pt x="196102" y="1883769"/>
                  </a:moveTo>
                  <a:lnTo>
                    <a:pt x="222918" y="1883769"/>
                  </a:lnTo>
                  <a:lnTo>
                    <a:pt x="47090" y="1118985"/>
                  </a:lnTo>
                  <a:cubicBezTo>
                    <a:pt x="-45243" y="717393"/>
                    <a:pt x="206389" y="315550"/>
                    <a:pt x="607981" y="223217"/>
                  </a:cubicBezTo>
                  <a:lnTo>
                    <a:pt x="1373764" y="47140"/>
                  </a:lnTo>
                  <a:cubicBezTo>
                    <a:pt x="1775356" y="-45194"/>
                    <a:pt x="2177198" y="206438"/>
                    <a:pt x="2269531" y="608031"/>
                  </a:cubicBezTo>
                  <a:lnTo>
                    <a:pt x="2445609" y="1373863"/>
                  </a:lnTo>
                  <a:cubicBezTo>
                    <a:pt x="2486807" y="1552937"/>
                    <a:pt x="2459492" y="1732061"/>
                    <a:pt x="2381091" y="1883819"/>
                  </a:cubicBezTo>
                  <a:lnTo>
                    <a:pt x="2410404" y="1883819"/>
                  </a:lnTo>
                  <a:cubicBezTo>
                    <a:pt x="2486907" y="1729414"/>
                    <a:pt x="2512624" y="1548692"/>
                    <a:pt x="2471127" y="1368021"/>
                  </a:cubicBezTo>
                  <a:lnTo>
                    <a:pt x="2295050" y="602188"/>
                  </a:lnTo>
                  <a:cubicBezTo>
                    <a:pt x="2199470" y="186564"/>
                    <a:pt x="1783596" y="-73857"/>
                    <a:pt x="1367971" y="21722"/>
                  </a:cubicBezTo>
                  <a:lnTo>
                    <a:pt x="602188" y="197800"/>
                  </a:lnTo>
                  <a:cubicBezTo>
                    <a:pt x="186564" y="293379"/>
                    <a:pt x="-73857" y="709253"/>
                    <a:pt x="21722" y="1124878"/>
                  </a:cubicBezTo>
                  <a:lnTo>
                    <a:pt x="196202" y="18838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2" name="Google Shape;212;p89"/>
            <p:cNvSpPr/>
            <p:nvPr/>
          </p:nvSpPr>
          <p:spPr bwMode="auto">
            <a:xfrm>
              <a:off x="6880121" y="3174457"/>
              <a:ext cx="2052406" cy="1967514"/>
            </a:xfrm>
            <a:custGeom>
              <a:avLst/>
              <a:gdLst/>
              <a:ahLst/>
              <a:cxnLst/>
              <a:rect l="l" t="t" r="r" b="b"/>
              <a:pathLst>
                <a:path w="2052406" h="1967513" fill="norm" stroke="1" extrusionOk="0">
                  <a:moveTo>
                    <a:pt x="384695" y="1969093"/>
                  </a:moveTo>
                  <a:lnTo>
                    <a:pt x="407966" y="1969093"/>
                  </a:lnTo>
                  <a:cubicBezTo>
                    <a:pt x="224248" y="1871266"/>
                    <a:pt x="92315" y="1684952"/>
                    <a:pt x="73938" y="1462583"/>
                  </a:cubicBezTo>
                  <a:lnTo>
                    <a:pt x="15512" y="756575"/>
                  </a:lnTo>
                  <a:cubicBezTo>
                    <a:pt x="-13252" y="408914"/>
                    <a:pt x="246170" y="102651"/>
                    <a:pt x="593881" y="73888"/>
                  </a:cubicBezTo>
                  <a:lnTo>
                    <a:pt x="1299889" y="15461"/>
                  </a:lnTo>
                  <a:cubicBezTo>
                    <a:pt x="1647549" y="-13302"/>
                    <a:pt x="1953812" y="246120"/>
                    <a:pt x="1982576" y="593831"/>
                  </a:cubicBezTo>
                  <a:lnTo>
                    <a:pt x="2041002" y="1299838"/>
                  </a:lnTo>
                  <a:cubicBezTo>
                    <a:pt x="2067319" y="1617737"/>
                    <a:pt x="1852640" y="1900979"/>
                    <a:pt x="1549873" y="1969143"/>
                  </a:cubicBezTo>
                  <a:lnTo>
                    <a:pt x="1594616" y="1969143"/>
                  </a:lnTo>
                  <a:cubicBezTo>
                    <a:pt x="1880255" y="1884000"/>
                    <a:pt x="2077806" y="1607500"/>
                    <a:pt x="2052238" y="1298890"/>
                  </a:cubicBezTo>
                  <a:lnTo>
                    <a:pt x="1993812" y="592882"/>
                  </a:lnTo>
                  <a:cubicBezTo>
                    <a:pt x="1964549" y="238979"/>
                    <a:pt x="1652792" y="-25087"/>
                    <a:pt x="1298890" y="4176"/>
                  </a:cubicBezTo>
                  <a:lnTo>
                    <a:pt x="592882" y="62602"/>
                  </a:lnTo>
                  <a:cubicBezTo>
                    <a:pt x="238979" y="91865"/>
                    <a:pt x="-25087" y="403621"/>
                    <a:pt x="4176" y="757524"/>
                  </a:cubicBezTo>
                  <a:lnTo>
                    <a:pt x="62602" y="1463532"/>
                  </a:lnTo>
                  <a:cubicBezTo>
                    <a:pt x="80729" y="1682555"/>
                    <a:pt x="207070" y="1867171"/>
                    <a:pt x="384645" y="1969143"/>
                  </a:cubicBezTo>
                  <a:close/>
                </a:path>
              </a:pathLst>
            </a:custGeom>
            <a:solidFill>
              <a:srgbClr val="9BB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3" name="Google Shape;213;p89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 фото в круге" preserve="0" showMasterPhAnim="0" userDrawn="1">
  <p:cSld name="4 фото в круг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15" name="Google Shape;215;p90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6" name="Google Shape;216;p90"/>
          <p:cNvSpPr>
            <a:spLocks noGrp="1"/>
          </p:cNvSpPr>
          <p:nvPr>
            <p:ph type="pic" idx="2"/>
          </p:nvPr>
        </p:nvSpPr>
        <p:spPr bwMode="auto">
          <a:xfrm>
            <a:off x="751453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90"/>
          <p:cNvSpPr>
            <a:spLocks noGrp="1"/>
          </p:cNvSpPr>
          <p:nvPr>
            <p:ph type="pic" idx="3"/>
          </p:nvPr>
        </p:nvSpPr>
        <p:spPr bwMode="auto">
          <a:xfrm>
            <a:off x="2848509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90"/>
          <p:cNvSpPr>
            <a:spLocks noGrp="1"/>
          </p:cNvSpPr>
          <p:nvPr>
            <p:ph type="pic" idx="4"/>
          </p:nvPr>
        </p:nvSpPr>
        <p:spPr bwMode="auto">
          <a:xfrm>
            <a:off x="4945565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90"/>
          <p:cNvSpPr>
            <a:spLocks noGrp="1"/>
          </p:cNvSpPr>
          <p:nvPr>
            <p:ph type="pic" idx="5"/>
          </p:nvPr>
        </p:nvSpPr>
        <p:spPr bwMode="auto">
          <a:xfrm>
            <a:off x="7042621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sp>
      <p:cxnSp>
        <p:nvCxnSpPr>
          <p:cNvPr id="220" name="Google Shape;220;p90"/>
          <p:cNvCxnSpPr>
            <a:cxnSpLocks/>
          </p:cNvCxnSpPr>
          <p:nvPr/>
        </p:nvCxnSpPr>
        <p:spPr bwMode="auto">
          <a:xfrm rot="10800000">
            <a:off x="2463839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1" name="Google Shape;221;p90"/>
          <p:cNvCxnSpPr>
            <a:cxnSpLocks/>
          </p:cNvCxnSpPr>
          <p:nvPr/>
        </p:nvCxnSpPr>
        <p:spPr bwMode="auto">
          <a:xfrm rot="10800000">
            <a:off x="4560895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2" name="Google Shape;222;p90"/>
          <p:cNvCxnSpPr>
            <a:cxnSpLocks/>
          </p:cNvCxnSpPr>
          <p:nvPr/>
        </p:nvCxnSpPr>
        <p:spPr bwMode="auto">
          <a:xfrm rot="10800000">
            <a:off x="6657951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3" name="Google Shape;223;p9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90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4 фото в круге" preserve="0" showMasterPhAnim="0" userDrawn="1">
  <p:cSld name="1_4 фото в круг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26" name="Google Shape;226;p91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7" name="Google Shape;227;p91"/>
          <p:cNvSpPr>
            <a:spLocks noGrp="1"/>
          </p:cNvSpPr>
          <p:nvPr>
            <p:ph type="pic" idx="2"/>
          </p:nvPr>
        </p:nvSpPr>
        <p:spPr bwMode="auto">
          <a:xfrm>
            <a:off x="751453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91"/>
          <p:cNvSpPr>
            <a:spLocks noGrp="1"/>
          </p:cNvSpPr>
          <p:nvPr>
            <p:ph type="pic" idx="3"/>
          </p:nvPr>
        </p:nvSpPr>
        <p:spPr bwMode="auto">
          <a:xfrm>
            <a:off x="2848509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91"/>
          <p:cNvSpPr>
            <a:spLocks noGrp="1"/>
          </p:cNvSpPr>
          <p:nvPr>
            <p:ph type="pic" idx="4"/>
          </p:nvPr>
        </p:nvSpPr>
        <p:spPr bwMode="auto">
          <a:xfrm>
            <a:off x="4945565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91"/>
          <p:cNvSpPr>
            <a:spLocks noGrp="1"/>
          </p:cNvSpPr>
          <p:nvPr>
            <p:ph type="pic" idx="5"/>
          </p:nvPr>
        </p:nvSpPr>
        <p:spPr bwMode="auto">
          <a:xfrm>
            <a:off x="7042621" y="1375381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sp>
      <p:cxnSp>
        <p:nvCxnSpPr>
          <p:cNvPr id="231" name="Google Shape;231;p91"/>
          <p:cNvCxnSpPr>
            <a:cxnSpLocks/>
          </p:cNvCxnSpPr>
          <p:nvPr/>
        </p:nvCxnSpPr>
        <p:spPr bwMode="auto">
          <a:xfrm rot="10800000">
            <a:off x="2463839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2" name="Google Shape;232;p91"/>
          <p:cNvCxnSpPr>
            <a:cxnSpLocks/>
          </p:cNvCxnSpPr>
          <p:nvPr/>
        </p:nvCxnSpPr>
        <p:spPr bwMode="auto">
          <a:xfrm rot="10800000">
            <a:off x="4560895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3" name="Google Shape;233;p91"/>
          <p:cNvCxnSpPr>
            <a:cxnSpLocks/>
          </p:cNvCxnSpPr>
          <p:nvPr/>
        </p:nvCxnSpPr>
        <p:spPr bwMode="auto">
          <a:xfrm rot="10800000">
            <a:off x="6657951" y="1399528"/>
            <a:ext cx="0" cy="234444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4" name="Google Shape;234;p91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 фото в круге_2" preserve="0" showMasterPhAnim="0" userDrawn="1">
  <p:cSld name="4 фото в круге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36" name="Google Shape;236;p92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7" name="Google Shape;237;p92"/>
          <p:cNvSpPr>
            <a:spLocks noGrp="1"/>
          </p:cNvSpPr>
          <p:nvPr>
            <p:ph type="pic" idx="2"/>
          </p:nvPr>
        </p:nvSpPr>
        <p:spPr bwMode="auto">
          <a:xfrm>
            <a:off x="413147" y="1266523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92"/>
          <p:cNvSpPr>
            <a:spLocks noGrp="1"/>
          </p:cNvSpPr>
          <p:nvPr>
            <p:ph type="pic" idx="3"/>
          </p:nvPr>
        </p:nvSpPr>
        <p:spPr bwMode="auto">
          <a:xfrm>
            <a:off x="413147" y="2979803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92"/>
          <p:cNvSpPr>
            <a:spLocks noGrp="1"/>
          </p:cNvSpPr>
          <p:nvPr>
            <p:ph type="pic" idx="4"/>
          </p:nvPr>
        </p:nvSpPr>
        <p:spPr bwMode="auto">
          <a:xfrm>
            <a:off x="4572000" y="1266523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92"/>
          <p:cNvSpPr>
            <a:spLocks noGrp="1"/>
          </p:cNvSpPr>
          <p:nvPr>
            <p:ph type="pic" idx="5"/>
          </p:nvPr>
        </p:nvSpPr>
        <p:spPr bwMode="auto">
          <a:xfrm>
            <a:off x="4572000" y="2979803"/>
            <a:ext cx="1327715" cy="1328463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241" name="Google Shape;241;p9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92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4 фото в круге_2" preserve="0" showMasterPhAnim="0" userDrawn="1">
  <p:cSld name="1_4 фото в круге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44" name="Google Shape;244;p93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5" name="Google Shape;245;p93"/>
          <p:cNvSpPr>
            <a:spLocks noGrp="1"/>
          </p:cNvSpPr>
          <p:nvPr>
            <p:ph type="pic" idx="2"/>
          </p:nvPr>
        </p:nvSpPr>
        <p:spPr bwMode="auto">
          <a:xfrm>
            <a:off x="413148" y="1366536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93"/>
          <p:cNvSpPr>
            <a:spLocks noGrp="1"/>
          </p:cNvSpPr>
          <p:nvPr>
            <p:ph type="pic" idx="3"/>
          </p:nvPr>
        </p:nvSpPr>
        <p:spPr bwMode="auto">
          <a:xfrm>
            <a:off x="413148" y="3101247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93"/>
          <p:cNvSpPr>
            <a:spLocks noGrp="1"/>
          </p:cNvSpPr>
          <p:nvPr>
            <p:ph type="pic" idx="4"/>
          </p:nvPr>
        </p:nvSpPr>
        <p:spPr bwMode="auto">
          <a:xfrm>
            <a:off x="3185716" y="1366536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93"/>
          <p:cNvSpPr>
            <a:spLocks noGrp="1"/>
          </p:cNvSpPr>
          <p:nvPr>
            <p:ph type="pic" idx="5"/>
          </p:nvPr>
        </p:nvSpPr>
        <p:spPr bwMode="auto">
          <a:xfrm>
            <a:off x="3185716" y="3101247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93"/>
          <p:cNvSpPr>
            <a:spLocks noGrp="1"/>
          </p:cNvSpPr>
          <p:nvPr>
            <p:ph type="pic" idx="6"/>
          </p:nvPr>
        </p:nvSpPr>
        <p:spPr bwMode="auto">
          <a:xfrm>
            <a:off x="5958285" y="1366536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93"/>
          <p:cNvSpPr>
            <a:spLocks noGrp="1"/>
          </p:cNvSpPr>
          <p:nvPr>
            <p:ph type="pic" idx="7"/>
          </p:nvPr>
        </p:nvSpPr>
        <p:spPr bwMode="auto">
          <a:xfrm>
            <a:off x="5958285" y="3101247"/>
            <a:ext cx="1035844" cy="1036428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251" name="Google Shape;251;p9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93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Логотипы с разделителями" preserve="0" showMasterPhAnim="0" userDrawn="1">
  <p:cSld name="Логотипы с разделителя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54" name="Google Shape;254;p94"/>
          <p:cNvCxnSpPr>
            <a:cxnSpLocks/>
          </p:cNvCxnSpPr>
          <p:nvPr/>
        </p:nvCxnSpPr>
        <p:spPr bwMode="auto">
          <a:xfrm>
            <a:off x="413148" y="348552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5" name="Google Shape;255;p94"/>
          <p:cNvSpPr>
            <a:spLocks noGrp="1"/>
          </p:cNvSpPr>
          <p:nvPr>
            <p:ph type="pic" idx="2"/>
          </p:nvPr>
        </p:nvSpPr>
        <p:spPr bwMode="auto">
          <a:xfrm>
            <a:off x="412964" y="51990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94"/>
          <p:cNvSpPr>
            <a:spLocks noGrp="1"/>
          </p:cNvSpPr>
          <p:nvPr>
            <p:ph type="pic" idx="3"/>
          </p:nvPr>
        </p:nvSpPr>
        <p:spPr bwMode="auto">
          <a:xfrm>
            <a:off x="412964" y="1520901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94"/>
          <p:cNvSpPr>
            <a:spLocks noGrp="1"/>
          </p:cNvSpPr>
          <p:nvPr>
            <p:ph type="pic" idx="4"/>
          </p:nvPr>
        </p:nvSpPr>
        <p:spPr bwMode="auto">
          <a:xfrm>
            <a:off x="412964" y="2521895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94"/>
          <p:cNvSpPr>
            <a:spLocks noGrp="1"/>
          </p:cNvSpPr>
          <p:nvPr>
            <p:ph type="pic" idx="5"/>
          </p:nvPr>
        </p:nvSpPr>
        <p:spPr bwMode="auto">
          <a:xfrm>
            <a:off x="412964" y="352288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94"/>
          <p:cNvSpPr>
            <a:spLocks noGrp="1"/>
          </p:cNvSpPr>
          <p:nvPr>
            <p:ph type="pic" idx="6"/>
          </p:nvPr>
        </p:nvSpPr>
        <p:spPr bwMode="auto">
          <a:xfrm>
            <a:off x="2100261" y="51990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94"/>
          <p:cNvSpPr>
            <a:spLocks noGrp="1"/>
          </p:cNvSpPr>
          <p:nvPr>
            <p:ph type="pic" idx="7"/>
          </p:nvPr>
        </p:nvSpPr>
        <p:spPr bwMode="auto">
          <a:xfrm>
            <a:off x="2100261" y="1520901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1" name="Google Shape;261;p94"/>
          <p:cNvSpPr>
            <a:spLocks noGrp="1"/>
          </p:cNvSpPr>
          <p:nvPr>
            <p:ph type="pic" idx="8"/>
          </p:nvPr>
        </p:nvSpPr>
        <p:spPr bwMode="auto">
          <a:xfrm>
            <a:off x="2100261" y="2521895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94"/>
          <p:cNvSpPr>
            <a:spLocks noGrp="1"/>
          </p:cNvSpPr>
          <p:nvPr>
            <p:ph type="pic" idx="9"/>
          </p:nvPr>
        </p:nvSpPr>
        <p:spPr bwMode="auto">
          <a:xfrm>
            <a:off x="2100261" y="352288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94"/>
          <p:cNvSpPr>
            <a:spLocks noGrp="1"/>
          </p:cNvSpPr>
          <p:nvPr>
            <p:ph type="pic" idx="13"/>
          </p:nvPr>
        </p:nvSpPr>
        <p:spPr bwMode="auto">
          <a:xfrm>
            <a:off x="3787559" y="51990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94"/>
          <p:cNvSpPr>
            <a:spLocks noGrp="1"/>
          </p:cNvSpPr>
          <p:nvPr>
            <p:ph type="pic" idx="14"/>
          </p:nvPr>
        </p:nvSpPr>
        <p:spPr bwMode="auto">
          <a:xfrm>
            <a:off x="3787559" y="1520901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94"/>
          <p:cNvSpPr>
            <a:spLocks noGrp="1"/>
          </p:cNvSpPr>
          <p:nvPr>
            <p:ph type="pic" idx="15"/>
          </p:nvPr>
        </p:nvSpPr>
        <p:spPr bwMode="auto">
          <a:xfrm>
            <a:off x="3787559" y="2521895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94"/>
          <p:cNvSpPr>
            <a:spLocks noGrp="1"/>
          </p:cNvSpPr>
          <p:nvPr>
            <p:ph type="pic" idx="16"/>
          </p:nvPr>
        </p:nvSpPr>
        <p:spPr bwMode="auto">
          <a:xfrm>
            <a:off x="3787559" y="352288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94"/>
          <p:cNvSpPr>
            <a:spLocks noGrp="1"/>
          </p:cNvSpPr>
          <p:nvPr>
            <p:ph type="pic" idx="17"/>
          </p:nvPr>
        </p:nvSpPr>
        <p:spPr bwMode="auto">
          <a:xfrm>
            <a:off x="5474856" y="51990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94"/>
          <p:cNvSpPr>
            <a:spLocks noGrp="1"/>
          </p:cNvSpPr>
          <p:nvPr>
            <p:ph type="pic" idx="18"/>
          </p:nvPr>
        </p:nvSpPr>
        <p:spPr bwMode="auto">
          <a:xfrm>
            <a:off x="5474856" y="1520901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94"/>
          <p:cNvSpPr>
            <a:spLocks noGrp="1"/>
          </p:cNvSpPr>
          <p:nvPr>
            <p:ph type="pic" idx="19"/>
          </p:nvPr>
        </p:nvSpPr>
        <p:spPr bwMode="auto">
          <a:xfrm>
            <a:off x="5474856" y="2521895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70" name="Google Shape;270;p94"/>
          <p:cNvSpPr>
            <a:spLocks noGrp="1"/>
          </p:cNvSpPr>
          <p:nvPr>
            <p:ph type="pic" idx="20"/>
          </p:nvPr>
        </p:nvSpPr>
        <p:spPr bwMode="auto">
          <a:xfrm>
            <a:off x="5474856" y="352288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71" name="Google Shape;271;p94"/>
          <p:cNvSpPr>
            <a:spLocks noGrp="1"/>
          </p:cNvSpPr>
          <p:nvPr>
            <p:ph type="pic" idx="21"/>
          </p:nvPr>
        </p:nvSpPr>
        <p:spPr bwMode="auto">
          <a:xfrm>
            <a:off x="7162154" y="519908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94"/>
          <p:cNvSpPr>
            <a:spLocks noGrp="1"/>
          </p:cNvSpPr>
          <p:nvPr>
            <p:ph type="pic" idx="22"/>
          </p:nvPr>
        </p:nvSpPr>
        <p:spPr bwMode="auto">
          <a:xfrm>
            <a:off x="7162154" y="1520901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94"/>
          <p:cNvSpPr>
            <a:spLocks noGrp="1"/>
          </p:cNvSpPr>
          <p:nvPr>
            <p:ph type="pic" idx="23"/>
          </p:nvPr>
        </p:nvSpPr>
        <p:spPr bwMode="auto">
          <a:xfrm>
            <a:off x="7162154" y="2521895"/>
            <a:ext cx="1568700" cy="885600"/>
          </a:xfrm>
          <a:prstGeom prst="rect">
            <a:avLst/>
          </a:prstGeom>
          <a:noFill/>
          <a:ln>
            <a:noFill/>
          </a:ln>
        </p:spPr>
      </p:sp>
      <p:sp>
        <p:nvSpPr>
          <p:cNvPr id="274" name="Google Shape;274;p94"/>
          <p:cNvSpPr>
            <a:spLocks noGrp="1"/>
          </p:cNvSpPr>
          <p:nvPr>
            <p:ph type="pic" idx="24"/>
          </p:nvPr>
        </p:nvSpPr>
        <p:spPr bwMode="auto">
          <a:xfrm>
            <a:off x="7162154" y="3522888"/>
            <a:ext cx="1568700" cy="885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75" name="Google Shape;275;p94"/>
          <p:cNvGrpSpPr/>
          <p:nvPr/>
        </p:nvGrpSpPr>
        <p:grpSpPr bwMode="auto">
          <a:xfrm>
            <a:off x="413148" y="519907"/>
            <a:ext cx="8317707" cy="3888581"/>
            <a:chOff x="550864" y="1196975"/>
            <a:chExt cx="11090276" cy="5184775"/>
          </a:xfrm>
        </p:grpSpPr>
        <p:cxnSp>
          <p:nvCxnSpPr>
            <p:cNvPr id="276" name="Google Shape;276;p94"/>
            <p:cNvCxnSpPr>
              <a:cxnSpLocks/>
            </p:cNvCxnSpPr>
            <p:nvPr/>
          </p:nvCxnSpPr>
          <p:spPr bwMode="auto">
            <a:xfrm>
              <a:off x="4971136" y="1196975"/>
              <a:ext cx="0" cy="51847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7" name="Google Shape;277;p94"/>
            <p:cNvCxnSpPr>
              <a:cxnSpLocks/>
            </p:cNvCxnSpPr>
            <p:nvPr/>
          </p:nvCxnSpPr>
          <p:spPr bwMode="auto">
            <a:xfrm>
              <a:off x="7220866" y="1196975"/>
              <a:ext cx="0" cy="51847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8" name="Google Shape;278;p94"/>
            <p:cNvCxnSpPr>
              <a:cxnSpLocks/>
            </p:cNvCxnSpPr>
            <p:nvPr/>
          </p:nvCxnSpPr>
          <p:spPr bwMode="auto">
            <a:xfrm>
              <a:off x="9470596" y="1196975"/>
              <a:ext cx="0" cy="51847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9" name="Google Shape;279;p94"/>
            <p:cNvCxnSpPr>
              <a:cxnSpLocks/>
            </p:cNvCxnSpPr>
            <p:nvPr/>
          </p:nvCxnSpPr>
          <p:spPr bwMode="auto">
            <a:xfrm flipH="1">
              <a:off x="550864" y="2454115"/>
              <a:ext cx="11090276" cy="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0" name="Google Shape;280;p94"/>
            <p:cNvCxnSpPr>
              <a:cxnSpLocks/>
            </p:cNvCxnSpPr>
            <p:nvPr/>
          </p:nvCxnSpPr>
          <p:spPr bwMode="auto">
            <a:xfrm flipH="1">
              <a:off x="550864" y="3791823"/>
              <a:ext cx="11090276" cy="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1" name="Google Shape;281;p94"/>
            <p:cNvCxnSpPr>
              <a:cxnSpLocks/>
            </p:cNvCxnSpPr>
            <p:nvPr/>
          </p:nvCxnSpPr>
          <p:spPr bwMode="auto">
            <a:xfrm flipH="1">
              <a:off x="550864" y="5129531"/>
              <a:ext cx="11090276" cy="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2" name="Google Shape;282;p94"/>
            <p:cNvCxnSpPr>
              <a:cxnSpLocks/>
            </p:cNvCxnSpPr>
            <p:nvPr/>
          </p:nvCxnSpPr>
          <p:spPr bwMode="auto">
            <a:xfrm>
              <a:off x="2721405" y="1196975"/>
              <a:ext cx="0" cy="51847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83" name="Google Shape;283;p94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Пустой слайд" preserve="0" showMasterPhAnim="0" showMasterSp="0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5" name="Google Shape;285;p95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_Титульный слайд №2" preserve="0" showMasterPhAnim="0" userDrawn="1">
  <p:cSld name="2_Титульный слайд №2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3" name="Google Shape;53;p78"/>
          <p:cNvPicPr/>
          <p:nvPr/>
        </p:nvPicPr>
        <p:blipFill>
          <a:blip r:embed="rId2">
            <a:alphaModFix/>
          </a:blip>
          <a:srcRect l="6816" t="0" r="19138" b="0"/>
          <a:stretch/>
        </p:blipFill>
        <p:spPr bwMode="auto">
          <a:xfrm>
            <a:off x="0" y="318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51834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8"/>
          <p:cNvSpPr txBox="1">
            <a:spLocks noGrp="1"/>
          </p:cNvSpPr>
          <p:nvPr>
            <p:ph type="ctrTitle"/>
          </p:nvPr>
        </p:nvSpPr>
        <p:spPr bwMode="auto">
          <a:xfrm>
            <a:off x="381001" y="1420177"/>
            <a:ext cx="4816738" cy="1329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subTitle" idx="1"/>
          </p:nvPr>
        </p:nvSpPr>
        <p:spPr bwMode="auto">
          <a:xfrm>
            <a:off x="380999" y="2971196"/>
            <a:ext cx="388914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57" name="Google Shape;57;p78"/>
          <p:cNvGrpSpPr/>
          <p:nvPr/>
        </p:nvGrpSpPr>
        <p:grpSpPr bwMode="auto">
          <a:xfrm>
            <a:off x="6553327" y="-3129"/>
            <a:ext cx="2587808" cy="5149811"/>
            <a:chOff x="6553327" y="-3129"/>
            <a:chExt cx="2587808" cy="5149811"/>
          </a:xfrm>
        </p:grpSpPr>
        <p:sp>
          <p:nvSpPr>
            <p:cNvPr id="58" name="Google Shape;58;p78"/>
            <p:cNvSpPr/>
            <p:nvPr/>
          </p:nvSpPr>
          <p:spPr bwMode="auto">
            <a:xfrm>
              <a:off x="6553327" y="-3129"/>
              <a:ext cx="2587528" cy="5149811"/>
            </a:xfrm>
            <a:custGeom>
              <a:avLst/>
              <a:gdLst/>
              <a:ahLst/>
              <a:cxnLst/>
              <a:rect l="l" t="t" r="r" b="b"/>
              <a:pathLst>
                <a:path w="2587528" h="5149811" fill="norm" stroke="1" extrusionOk="0">
                  <a:moveTo>
                    <a:pt x="2588275" y="5148143"/>
                  </a:moveTo>
                  <a:lnTo>
                    <a:pt x="219677" y="5148143"/>
                  </a:lnTo>
                  <a:lnTo>
                    <a:pt x="33628" y="4840417"/>
                  </a:lnTo>
                  <a:cubicBezTo>
                    <a:pt x="33628" y="4840417"/>
                    <a:pt x="-80855" y="4554211"/>
                    <a:pt x="133784" y="4210701"/>
                  </a:cubicBezTo>
                  <a:cubicBezTo>
                    <a:pt x="348422" y="3867191"/>
                    <a:pt x="2438009" y="174852"/>
                    <a:pt x="2438009" y="174852"/>
                  </a:cubicBezTo>
                  <a:cubicBezTo>
                    <a:pt x="2438009" y="174852"/>
                    <a:pt x="2538165" y="3129"/>
                    <a:pt x="2588275" y="3129"/>
                  </a:cubicBezTo>
                  <a:lnTo>
                    <a:pt x="2588275" y="514814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59;p78"/>
            <p:cNvSpPr/>
            <p:nvPr/>
          </p:nvSpPr>
          <p:spPr bwMode="auto">
            <a:xfrm>
              <a:off x="7228889" y="-3129"/>
              <a:ext cx="1912246" cy="5149811"/>
            </a:xfrm>
            <a:custGeom>
              <a:avLst/>
              <a:gdLst/>
              <a:ahLst/>
              <a:cxnLst/>
              <a:rect l="l" t="t" r="r" b="b"/>
              <a:pathLst>
                <a:path w="1912246" h="5149811" fill="norm" stroke="1" extrusionOk="0">
                  <a:moveTo>
                    <a:pt x="900169" y="5148143"/>
                  </a:moveTo>
                  <a:lnTo>
                    <a:pt x="41488" y="3629328"/>
                  </a:lnTo>
                  <a:cubicBezTo>
                    <a:pt x="41488" y="3629328"/>
                    <a:pt x="-71227" y="3409262"/>
                    <a:pt x="89768" y="3114094"/>
                  </a:cubicBezTo>
                  <a:cubicBezTo>
                    <a:pt x="250763" y="2818927"/>
                    <a:pt x="1764214" y="183814"/>
                    <a:pt x="1764214" y="183814"/>
                  </a:cubicBezTo>
                  <a:cubicBezTo>
                    <a:pt x="1764214" y="183814"/>
                    <a:pt x="1862603" y="3129"/>
                    <a:pt x="1912713" y="3129"/>
                  </a:cubicBezTo>
                  <a:lnTo>
                    <a:pt x="1912713" y="5148143"/>
                  </a:lnTo>
                  <a:lnTo>
                    <a:pt x="900169" y="5148143"/>
                  </a:lnTo>
                  <a:close/>
                </a:path>
              </a:pathLst>
            </a:custGeom>
            <a:solidFill>
              <a:srgbClr val="BDD2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60" name="Google Shape;60;p78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075710" y="0"/>
            <a:ext cx="5857598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oogle Shape;61;p78"/>
          <p:cNvGrpSpPr/>
          <p:nvPr/>
        </p:nvGrpSpPr>
        <p:grpSpPr bwMode="auto">
          <a:xfrm>
            <a:off x="362647" y="4302843"/>
            <a:ext cx="852100" cy="452334"/>
            <a:chOff x="706110" y="6707826"/>
            <a:chExt cx="1660851" cy="881657"/>
          </a:xfrm>
        </p:grpSpPr>
        <p:sp>
          <p:nvSpPr>
            <p:cNvPr id="62" name="Google Shape;62;p78"/>
            <p:cNvSpPr/>
            <p:nvPr/>
          </p:nvSpPr>
          <p:spPr bwMode="auto">
            <a:xfrm>
              <a:off x="1187231" y="7276098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79965" y="1948"/>
                  </a:moveTo>
                  <a:lnTo>
                    <a:pt x="279965" y="13886"/>
                  </a:lnTo>
                  <a:cubicBezTo>
                    <a:pt x="279965" y="109842"/>
                    <a:pt x="201121" y="188238"/>
                    <a:pt x="104768" y="188238"/>
                  </a:cubicBezTo>
                  <a:lnTo>
                    <a:pt x="1948" y="188238"/>
                  </a:lnTo>
                  <a:lnTo>
                    <a:pt x="1948" y="311851"/>
                  </a:lnTo>
                  <a:lnTo>
                    <a:pt x="116806" y="311851"/>
                  </a:lnTo>
                  <a:cubicBezTo>
                    <a:pt x="274792" y="311851"/>
                    <a:pt x="404076" y="183214"/>
                    <a:pt x="404076" y="25924"/>
                  </a:cubicBezTo>
                  <a:lnTo>
                    <a:pt x="404076" y="1948"/>
                  </a:lnTo>
                  <a:lnTo>
                    <a:pt x="279965" y="19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3;p78"/>
            <p:cNvSpPr/>
            <p:nvPr/>
          </p:nvSpPr>
          <p:spPr bwMode="auto">
            <a:xfrm>
              <a:off x="1186336" y="6707826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80164" y="311851"/>
                  </a:moveTo>
                  <a:lnTo>
                    <a:pt x="280164" y="299913"/>
                  </a:lnTo>
                  <a:cubicBezTo>
                    <a:pt x="280164" y="203957"/>
                    <a:pt x="201271" y="125561"/>
                    <a:pt x="104867" y="125561"/>
                  </a:cubicBezTo>
                  <a:lnTo>
                    <a:pt x="1948" y="125561"/>
                  </a:lnTo>
                  <a:lnTo>
                    <a:pt x="1948" y="1948"/>
                  </a:lnTo>
                  <a:lnTo>
                    <a:pt x="116905" y="1948"/>
                  </a:lnTo>
                  <a:cubicBezTo>
                    <a:pt x="275041" y="1948"/>
                    <a:pt x="404374" y="130585"/>
                    <a:pt x="404374" y="287825"/>
                  </a:cubicBezTo>
                  <a:lnTo>
                    <a:pt x="404374" y="311851"/>
                  </a:lnTo>
                  <a:lnTo>
                    <a:pt x="280164" y="3118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4;p78"/>
            <p:cNvSpPr/>
            <p:nvPr/>
          </p:nvSpPr>
          <p:spPr bwMode="auto">
            <a:xfrm>
              <a:off x="706110" y="6707826"/>
              <a:ext cx="402924" cy="397950"/>
            </a:xfrm>
            <a:custGeom>
              <a:avLst/>
              <a:gdLst/>
              <a:ahLst/>
              <a:cxnLst/>
              <a:rect l="l" t="t" r="r" b="b"/>
              <a:pathLst>
                <a:path w="402924" h="397949" fill="norm" stroke="1" extrusionOk="0">
                  <a:moveTo>
                    <a:pt x="126158" y="399400"/>
                  </a:moveTo>
                  <a:lnTo>
                    <a:pt x="126158" y="299913"/>
                  </a:lnTo>
                  <a:cubicBezTo>
                    <a:pt x="126158" y="203957"/>
                    <a:pt x="205002" y="125561"/>
                    <a:pt x="301355" y="125561"/>
                  </a:cubicBezTo>
                  <a:lnTo>
                    <a:pt x="404175" y="125561"/>
                  </a:lnTo>
                  <a:lnTo>
                    <a:pt x="404175" y="1948"/>
                  </a:lnTo>
                  <a:lnTo>
                    <a:pt x="289267" y="1948"/>
                  </a:lnTo>
                  <a:cubicBezTo>
                    <a:pt x="131182" y="1948"/>
                    <a:pt x="1948" y="130585"/>
                    <a:pt x="1948" y="287825"/>
                  </a:cubicBezTo>
                  <a:lnTo>
                    <a:pt x="1948" y="399400"/>
                  </a:lnTo>
                  <a:lnTo>
                    <a:pt x="126158" y="3994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5;p78"/>
            <p:cNvSpPr/>
            <p:nvPr/>
          </p:nvSpPr>
          <p:spPr bwMode="auto">
            <a:xfrm>
              <a:off x="706110" y="7184470"/>
              <a:ext cx="402924" cy="402924"/>
            </a:xfrm>
            <a:custGeom>
              <a:avLst/>
              <a:gdLst/>
              <a:ahLst/>
              <a:cxnLst/>
              <a:rect l="l" t="t" r="r" b="b"/>
              <a:pathLst>
                <a:path w="402924" h="402924" fill="norm" stroke="1" extrusionOk="0">
                  <a:moveTo>
                    <a:pt x="403230" y="279766"/>
                  </a:moveTo>
                  <a:lnTo>
                    <a:pt x="301256" y="279766"/>
                  </a:lnTo>
                  <a:cubicBezTo>
                    <a:pt x="204902" y="279766"/>
                    <a:pt x="126058" y="201221"/>
                    <a:pt x="126058" y="105415"/>
                  </a:cubicBezTo>
                  <a:lnTo>
                    <a:pt x="126058" y="1948"/>
                  </a:lnTo>
                  <a:lnTo>
                    <a:pt x="1948" y="1948"/>
                  </a:lnTo>
                  <a:lnTo>
                    <a:pt x="1948" y="117353"/>
                  </a:lnTo>
                  <a:cubicBezTo>
                    <a:pt x="1948" y="274493"/>
                    <a:pt x="131182" y="403230"/>
                    <a:pt x="289168" y="403230"/>
                  </a:cubicBezTo>
                  <a:lnTo>
                    <a:pt x="403230" y="403230"/>
                  </a:lnTo>
                  <a:lnTo>
                    <a:pt x="403230" y="2797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66;p78"/>
            <p:cNvSpPr/>
            <p:nvPr/>
          </p:nvSpPr>
          <p:spPr bwMode="auto">
            <a:xfrm>
              <a:off x="971741" y="6969279"/>
              <a:ext cx="353180" cy="353180"/>
            </a:xfrm>
            <a:custGeom>
              <a:avLst/>
              <a:gdLst/>
              <a:ahLst/>
              <a:cxnLst/>
              <a:rect l="l" t="t" r="r" b="b"/>
              <a:pathLst>
                <a:path w="353180" h="353180" fill="norm" stroke="1" extrusionOk="0">
                  <a:moveTo>
                    <a:pt x="262257" y="1948"/>
                  </a:moveTo>
                  <a:cubicBezTo>
                    <a:pt x="313493" y="1948"/>
                    <a:pt x="354879" y="43285"/>
                    <a:pt x="354879" y="94222"/>
                  </a:cubicBezTo>
                  <a:lnTo>
                    <a:pt x="354879" y="261112"/>
                  </a:lnTo>
                  <a:cubicBezTo>
                    <a:pt x="354879" y="312100"/>
                    <a:pt x="313393" y="353437"/>
                    <a:pt x="262257" y="353437"/>
                  </a:cubicBezTo>
                  <a:lnTo>
                    <a:pt x="94670" y="353437"/>
                  </a:lnTo>
                  <a:cubicBezTo>
                    <a:pt x="43434" y="353437"/>
                    <a:pt x="1948" y="312100"/>
                    <a:pt x="1948" y="261112"/>
                  </a:cubicBezTo>
                  <a:lnTo>
                    <a:pt x="1948" y="94222"/>
                  </a:lnTo>
                  <a:cubicBezTo>
                    <a:pt x="1948" y="43285"/>
                    <a:pt x="43434" y="1948"/>
                    <a:pt x="94670" y="1948"/>
                  </a:cubicBezTo>
                  <a:lnTo>
                    <a:pt x="262257" y="19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7;p78"/>
            <p:cNvSpPr/>
            <p:nvPr/>
          </p:nvSpPr>
          <p:spPr bwMode="auto">
            <a:xfrm>
              <a:off x="1093216" y="7338178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11931" y="56566"/>
                  </a:moveTo>
                  <a:cubicBezTo>
                    <a:pt x="111931" y="26471"/>
                    <a:pt x="87258" y="1948"/>
                    <a:pt x="56964" y="1948"/>
                  </a:cubicBezTo>
                  <a:cubicBezTo>
                    <a:pt x="26670" y="1948"/>
                    <a:pt x="1948" y="26471"/>
                    <a:pt x="1948" y="56566"/>
                  </a:cubicBezTo>
                  <a:cubicBezTo>
                    <a:pt x="1948" y="81289"/>
                    <a:pt x="18612" y="102281"/>
                    <a:pt x="41295" y="108996"/>
                  </a:cubicBezTo>
                  <a:lnTo>
                    <a:pt x="41295" y="231664"/>
                  </a:lnTo>
                  <a:lnTo>
                    <a:pt x="72484" y="231664"/>
                  </a:lnTo>
                  <a:lnTo>
                    <a:pt x="72484" y="108996"/>
                  </a:lnTo>
                  <a:cubicBezTo>
                    <a:pt x="95267" y="102281"/>
                    <a:pt x="111931" y="81289"/>
                    <a:pt x="111931" y="56566"/>
                  </a:cubicBezTo>
                  <a:close/>
                  <a:moveTo>
                    <a:pt x="56964" y="80244"/>
                  </a:moveTo>
                  <a:cubicBezTo>
                    <a:pt x="43832" y="80244"/>
                    <a:pt x="33137" y="69649"/>
                    <a:pt x="33137" y="56566"/>
                  </a:cubicBezTo>
                  <a:cubicBezTo>
                    <a:pt x="33137" y="43484"/>
                    <a:pt x="43832" y="32988"/>
                    <a:pt x="56964" y="32988"/>
                  </a:cubicBezTo>
                  <a:cubicBezTo>
                    <a:pt x="70097" y="32988"/>
                    <a:pt x="80742" y="43533"/>
                    <a:pt x="80742" y="56566"/>
                  </a:cubicBezTo>
                  <a:cubicBezTo>
                    <a:pt x="80742" y="69599"/>
                    <a:pt x="70047" y="80244"/>
                    <a:pt x="56964" y="802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;p78"/>
            <p:cNvSpPr/>
            <p:nvPr/>
          </p:nvSpPr>
          <p:spPr bwMode="auto">
            <a:xfrm>
              <a:off x="1092619" y="6722699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948" y="176946"/>
                  </a:moveTo>
                  <a:cubicBezTo>
                    <a:pt x="1948" y="206991"/>
                    <a:pt x="26621" y="231515"/>
                    <a:pt x="56964" y="231515"/>
                  </a:cubicBezTo>
                  <a:cubicBezTo>
                    <a:pt x="87308" y="231515"/>
                    <a:pt x="111931" y="206991"/>
                    <a:pt x="111931" y="176946"/>
                  </a:cubicBezTo>
                  <a:cubicBezTo>
                    <a:pt x="111931" y="152124"/>
                    <a:pt x="95267" y="131281"/>
                    <a:pt x="72584" y="124616"/>
                  </a:cubicBezTo>
                  <a:lnTo>
                    <a:pt x="72584" y="1948"/>
                  </a:lnTo>
                  <a:lnTo>
                    <a:pt x="41394" y="1948"/>
                  </a:lnTo>
                  <a:lnTo>
                    <a:pt x="41394" y="124616"/>
                  </a:lnTo>
                  <a:cubicBezTo>
                    <a:pt x="18612" y="131182"/>
                    <a:pt x="1948" y="152223"/>
                    <a:pt x="1948" y="176946"/>
                  </a:cubicBezTo>
                  <a:close/>
                  <a:moveTo>
                    <a:pt x="56964" y="153268"/>
                  </a:moveTo>
                  <a:cubicBezTo>
                    <a:pt x="70047" y="153268"/>
                    <a:pt x="80742" y="163863"/>
                    <a:pt x="80742" y="176946"/>
                  </a:cubicBezTo>
                  <a:cubicBezTo>
                    <a:pt x="80742" y="190029"/>
                    <a:pt x="70047" y="200525"/>
                    <a:pt x="56964" y="200525"/>
                  </a:cubicBezTo>
                  <a:cubicBezTo>
                    <a:pt x="43882" y="200525"/>
                    <a:pt x="33236" y="189929"/>
                    <a:pt x="33236" y="176946"/>
                  </a:cubicBezTo>
                  <a:cubicBezTo>
                    <a:pt x="33236" y="163963"/>
                    <a:pt x="43931" y="153268"/>
                    <a:pt x="56964" y="1532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9;p78"/>
            <p:cNvSpPr/>
            <p:nvPr/>
          </p:nvSpPr>
          <p:spPr bwMode="auto">
            <a:xfrm>
              <a:off x="722824" y="7090405"/>
              <a:ext cx="233795" cy="109436"/>
            </a:xfrm>
            <a:custGeom>
              <a:avLst/>
              <a:gdLst/>
              <a:ahLst/>
              <a:cxnLst/>
              <a:rect l="l" t="t" r="r" b="b"/>
              <a:pathLst>
                <a:path w="233795" h="109436" fill="norm" stroke="1" extrusionOk="0">
                  <a:moveTo>
                    <a:pt x="177841" y="111185"/>
                  </a:moveTo>
                  <a:cubicBezTo>
                    <a:pt x="208135" y="111185"/>
                    <a:pt x="232759" y="86661"/>
                    <a:pt x="232759" y="56616"/>
                  </a:cubicBezTo>
                  <a:cubicBezTo>
                    <a:pt x="232759" y="26571"/>
                    <a:pt x="208135" y="1948"/>
                    <a:pt x="177841" y="1948"/>
                  </a:cubicBezTo>
                  <a:cubicBezTo>
                    <a:pt x="152870" y="1948"/>
                    <a:pt x="131928" y="18512"/>
                    <a:pt x="125213" y="41046"/>
                  </a:cubicBezTo>
                  <a:lnTo>
                    <a:pt x="1948" y="41046"/>
                  </a:lnTo>
                  <a:lnTo>
                    <a:pt x="1948" y="72037"/>
                  </a:lnTo>
                  <a:lnTo>
                    <a:pt x="125312" y="72037"/>
                  </a:lnTo>
                  <a:cubicBezTo>
                    <a:pt x="132028" y="94620"/>
                    <a:pt x="153119" y="111185"/>
                    <a:pt x="177941" y="111185"/>
                  </a:cubicBezTo>
                  <a:lnTo>
                    <a:pt x="177841" y="111185"/>
                  </a:lnTo>
                  <a:close/>
                  <a:moveTo>
                    <a:pt x="154064" y="56616"/>
                  </a:moveTo>
                  <a:cubicBezTo>
                    <a:pt x="154064" y="43633"/>
                    <a:pt x="164759" y="32938"/>
                    <a:pt x="177841" y="32938"/>
                  </a:cubicBezTo>
                  <a:cubicBezTo>
                    <a:pt x="190924" y="32938"/>
                    <a:pt x="201519" y="43533"/>
                    <a:pt x="201519" y="56616"/>
                  </a:cubicBezTo>
                  <a:cubicBezTo>
                    <a:pt x="201519" y="69699"/>
                    <a:pt x="190825" y="80194"/>
                    <a:pt x="177841" y="80194"/>
                  </a:cubicBezTo>
                  <a:cubicBezTo>
                    <a:pt x="164858" y="80194"/>
                    <a:pt x="154064" y="69599"/>
                    <a:pt x="154064" y="566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70;p78"/>
            <p:cNvSpPr/>
            <p:nvPr/>
          </p:nvSpPr>
          <p:spPr bwMode="auto">
            <a:xfrm>
              <a:off x="1036508" y="7067771"/>
              <a:ext cx="119385" cy="164154"/>
            </a:xfrm>
            <a:custGeom>
              <a:avLst/>
              <a:gdLst/>
              <a:ahLst/>
              <a:cxnLst/>
              <a:rect l="l" t="t" r="r" b="b"/>
              <a:pathLst>
                <a:path w="119384" h="164154" fill="norm" stroke="1" extrusionOk="0">
                  <a:moveTo>
                    <a:pt x="39305" y="109792"/>
                  </a:moveTo>
                  <a:lnTo>
                    <a:pt x="39305" y="165107"/>
                  </a:lnTo>
                  <a:lnTo>
                    <a:pt x="1948" y="165107"/>
                  </a:lnTo>
                  <a:lnTo>
                    <a:pt x="1948" y="2346"/>
                  </a:lnTo>
                  <a:cubicBezTo>
                    <a:pt x="9061" y="2346"/>
                    <a:pt x="16921" y="2346"/>
                    <a:pt x="25526" y="2147"/>
                  </a:cubicBezTo>
                  <a:cubicBezTo>
                    <a:pt x="34231" y="2047"/>
                    <a:pt x="43086" y="1948"/>
                    <a:pt x="51990" y="1948"/>
                  </a:cubicBezTo>
                  <a:cubicBezTo>
                    <a:pt x="75071" y="1948"/>
                    <a:pt x="91835" y="7071"/>
                    <a:pt x="102430" y="17219"/>
                  </a:cubicBezTo>
                  <a:cubicBezTo>
                    <a:pt x="112826" y="27168"/>
                    <a:pt x="118099" y="39952"/>
                    <a:pt x="118099" y="55820"/>
                  </a:cubicBezTo>
                  <a:cubicBezTo>
                    <a:pt x="118099" y="71688"/>
                    <a:pt x="112528" y="83876"/>
                    <a:pt x="101485" y="94570"/>
                  </a:cubicBezTo>
                  <a:cubicBezTo>
                    <a:pt x="90491" y="105066"/>
                    <a:pt x="75817" y="110389"/>
                    <a:pt x="57561" y="110389"/>
                  </a:cubicBezTo>
                  <a:cubicBezTo>
                    <a:pt x="49453" y="110389"/>
                    <a:pt x="43384" y="110190"/>
                    <a:pt x="39305" y="109693"/>
                  </a:cubicBezTo>
                  <a:lnTo>
                    <a:pt x="39305" y="109792"/>
                  </a:lnTo>
                  <a:close/>
                  <a:moveTo>
                    <a:pt x="55671" y="36619"/>
                  </a:moveTo>
                  <a:lnTo>
                    <a:pt x="53582" y="36619"/>
                  </a:lnTo>
                  <a:cubicBezTo>
                    <a:pt x="52288" y="36619"/>
                    <a:pt x="50398" y="36719"/>
                    <a:pt x="47662" y="36818"/>
                  </a:cubicBezTo>
                  <a:cubicBezTo>
                    <a:pt x="45076" y="36818"/>
                    <a:pt x="42240" y="36917"/>
                    <a:pt x="39305" y="36917"/>
                  </a:cubicBezTo>
                  <a:lnTo>
                    <a:pt x="39305" y="74126"/>
                  </a:lnTo>
                  <a:cubicBezTo>
                    <a:pt x="45772" y="74872"/>
                    <a:pt x="51542" y="75320"/>
                    <a:pt x="56417" y="75320"/>
                  </a:cubicBezTo>
                  <a:cubicBezTo>
                    <a:pt x="62784" y="75320"/>
                    <a:pt x="68057" y="73728"/>
                    <a:pt x="72236" y="70246"/>
                  </a:cubicBezTo>
                  <a:cubicBezTo>
                    <a:pt x="76315" y="66913"/>
                    <a:pt x="78404" y="61889"/>
                    <a:pt x="78404" y="55273"/>
                  </a:cubicBezTo>
                  <a:cubicBezTo>
                    <a:pt x="78404" y="42688"/>
                    <a:pt x="70892" y="36420"/>
                    <a:pt x="55770" y="36420"/>
                  </a:cubicBezTo>
                  <a:lnTo>
                    <a:pt x="55671" y="366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71;p78"/>
            <p:cNvSpPr/>
            <p:nvPr/>
          </p:nvSpPr>
          <p:spPr bwMode="auto">
            <a:xfrm>
              <a:off x="1183003" y="7068070"/>
              <a:ext cx="94513" cy="164154"/>
            </a:xfrm>
            <a:custGeom>
              <a:avLst/>
              <a:gdLst/>
              <a:ahLst/>
              <a:cxnLst/>
              <a:rect l="l" t="t" r="r" b="b"/>
              <a:pathLst>
                <a:path w="94513" h="164154" fill="norm" stroke="1" extrusionOk="0">
                  <a:moveTo>
                    <a:pt x="39255" y="164709"/>
                  </a:moveTo>
                  <a:lnTo>
                    <a:pt x="1948" y="164709"/>
                  </a:lnTo>
                  <a:lnTo>
                    <a:pt x="1948" y="1948"/>
                  </a:lnTo>
                  <a:lnTo>
                    <a:pt x="95416" y="1948"/>
                  </a:lnTo>
                  <a:lnTo>
                    <a:pt x="95416" y="36719"/>
                  </a:lnTo>
                  <a:lnTo>
                    <a:pt x="39255" y="36719"/>
                  </a:lnTo>
                  <a:lnTo>
                    <a:pt x="39255" y="164610"/>
                  </a:lnTo>
                  <a:lnTo>
                    <a:pt x="39255" y="16470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72;p78"/>
            <p:cNvSpPr/>
            <p:nvPr/>
          </p:nvSpPr>
          <p:spPr bwMode="auto">
            <a:xfrm>
              <a:off x="956172" y="7331562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9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119" y="1948"/>
                  </a:cubicBezTo>
                  <a:cubicBezTo>
                    <a:pt x="85965" y="1948"/>
                    <a:pt x="110240" y="26173"/>
                    <a:pt x="110240" y="55770"/>
                  </a:cubicBezTo>
                  <a:cubicBezTo>
                    <a:pt x="110240" y="85368"/>
                    <a:pt x="85965" y="109593"/>
                    <a:pt x="56119" y="109593"/>
                  </a:cubicBezTo>
                  <a:close/>
                  <a:moveTo>
                    <a:pt x="56119" y="32839"/>
                  </a:moveTo>
                  <a:cubicBezTo>
                    <a:pt x="43434" y="32839"/>
                    <a:pt x="33087" y="43135"/>
                    <a:pt x="33087" y="55770"/>
                  </a:cubicBezTo>
                  <a:cubicBezTo>
                    <a:pt x="33087" y="68405"/>
                    <a:pt x="43434" y="78702"/>
                    <a:pt x="56119" y="78702"/>
                  </a:cubicBezTo>
                  <a:cubicBezTo>
                    <a:pt x="68803" y="78702"/>
                    <a:pt x="79150" y="68455"/>
                    <a:pt x="79150" y="55770"/>
                  </a:cubicBezTo>
                  <a:cubicBezTo>
                    <a:pt x="79150" y="43086"/>
                    <a:pt x="68753" y="32839"/>
                    <a:pt x="56119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73;p78"/>
            <p:cNvSpPr/>
            <p:nvPr/>
          </p:nvSpPr>
          <p:spPr bwMode="auto">
            <a:xfrm>
              <a:off x="852953" y="6954007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218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218" y="1948"/>
                  </a:cubicBezTo>
                  <a:cubicBezTo>
                    <a:pt x="86164" y="1948"/>
                    <a:pt x="110488" y="26173"/>
                    <a:pt x="110488" y="55770"/>
                  </a:cubicBezTo>
                  <a:cubicBezTo>
                    <a:pt x="110488" y="85368"/>
                    <a:pt x="86114" y="109593"/>
                    <a:pt x="56218" y="109593"/>
                  </a:cubicBezTo>
                  <a:close/>
                  <a:moveTo>
                    <a:pt x="56218" y="32839"/>
                  </a:moveTo>
                  <a:cubicBezTo>
                    <a:pt x="43484" y="32839"/>
                    <a:pt x="33137" y="43135"/>
                    <a:pt x="33137" y="55770"/>
                  </a:cubicBezTo>
                  <a:cubicBezTo>
                    <a:pt x="33137" y="68405"/>
                    <a:pt x="43484" y="78702"/>
                    <a:pt x="56218" y="78702"/>
                  </a:cubicBezTo>
                  <a:cubicBezTo>
                    <a:pt x="68952" y="78702"/>
                    <a:pt x="79299" y="68455"/>
                    <a:pt x="79299" y="55770"/>
                  </a:cubicBezTo>
                  <a:cubicBezTo>
                    <a:pt x="79299" y="43086"/>
                    <a:pt x="68903" y="32839"/>
                    <a:pt x="56218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74;p78"/>
            <p:cNvSpPr/>
            <p:nvPr/>
          </p:nvSpPr>
          <p:spPr bwMode="auto">
            <a:xfrm>
              <a:off x="1238815" y="6850789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8" y="109842"/>
                  </a:moveTo>
                  <a:cubicBezTo>
                    <a:pt x="26272" y="109842"/>
                    <a:pt x="1948" y="85617"/>
                    <a:pt x="1948" y="55870"/>
                  </a:cubicBezTo>
                  <a:cubicBezTo>
                    <a:pt x="1948" y="26123"/>
                    <a:pt x="26272" y="1948"/>
                    <a:pt x="56118" y="1948"/>
                  </a:cubicBezTo>
                  <a:cubicBezTo>
                    <a:pt x="85965" y="1948"/>
                    <a:pt x="110240" y="26173"/>
                    <a:pt x="110240" y="55870"/>
                  </a:cubicBezTo>
                  <a:cubicBezTo>
                    <a:pt x="110240" y="85567"/>
                    <a:pt x="85965" y="109842"/>
                    <a:pt x="56118" y="109842"/>
                  </a:cubicBezTo>
                  <a:close/>
                  <a:moveTo>
                    <a:pt x="56118" y="32888"/>
                  </a:moveTo>
                  <a:cubicBezTo>
                    <a:pt x="43434" y="32888"/>
                    <a:pt x="33087" y="43185"/>
                    <a:pt x="33087" y="55870"/>
                  </a:cubicBezTo>
                  <a:cubicBezTo>
                    <a:pt x="33087" y="68554"/>
                    <a:pt x="43434" y="78901"/>
                    <a:pt x="56118" y="78901"/>
                  </a:cubicBezTo>
                  <a:cubicBezTo>
                    <a:pt x="68803" y="78901"/>
                    <a:pt x="79150" y="68604"/>
                    <a:pt x="79150" y="55870"/>
                  </a:cubicBezTo>
                  <a:cubicBezTo>
                    <a:pt x="79150" y="43135"/>
                    <a:pt x="68753" y="32888"/>
                    <a:pt x="56118" y="328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75;p78"/>
            <p:cNvSpPr/>
            <p:nvPr/>
          </p:nvSpPr>
          <p:spPr bwMode="auto">
            <a:xfrm>
              <a:off x="1359999" y="7059024"/>
              <a:ext cx="179077" cy="174103"/>
            </a:xfrm>
            <a:custGeom>
              <a:avLst/>
              <a:gdLst/>
              <a:ahLst/>
              <a:cxnLst/>
              <a:rect l="l" t="t" r="r" b="b"/>
              <a:pathLst>
                <a:path w="179077" h="174102" fill="norm" stroke="1" extrusionOk="0">
                  <a:moveTo>
                    <a:pt x="91230" y="171616"/>
                  </a:moveTo>
                  <a:cubicBezTo>
                    <a:pt x="78694" y="171616"/>
                    <a:pt x="67104" y="169527"/>
                    <a:pt x="56409" y="165298"/>
                  </a:cubicBezTo>
                  <a:cubicBezTo>
                    <a:pt x="45714" y="161070"/>
                    <a:pt x="36412" y="155200"/>
                    <a:pt x="28603" y="147590"/>
                  </a:cubicBezTo>
                  <a:cubicBezTo>
                    <a:pt x="20793" y="140029"/>
                    <a:pt x="14674" y="131124"/>
                    <a:pt x="10297" y="120977"/>
                  </a:cubicBezTo>
                  <a:cubicBezTo>
                    <a:pt x="5920" y="110829"/>
                    <a:pt x="3731" y="99736"/>
                    <a:pt x="3731" y="87698"/>
                  </a:cubicBezTo>
                  <a:cubicBezTo>
                    <a:pt x="3731" y="75660"/>
                    <a:pt x="5920" y="64567"/>
                    <a:pt x="10297" y="54370"/>
                  </a:cubicBezTo>
                  <a:cubicBezTo>
                    <a:pt x="14674" y="44222"/>
                    <a:pt x="20793" y="35318"/>
                    <a:pt x="28603" y="27757"/>
                  </a:cubicBezTo>
                  <a:cubicBezTo>
                    <a:pt x="36412" y="20196"/>
                    <a:pt x="45665" y="14276"/>
                    <a:pt x="56260" y="10048"/>
                  </a:cubicBezTo>
                  <a:cubicBezTo>
                    <a:pt x="66905" y="5820"/>
                    <a:pt x="78545" y="3731"/>
                    <a:pt x="91180" y="3731"/>
                  </a:cubicBezTo>
                  <a:cubicBezTo>
                    <a:pt x="103815" y="3731"/>
                    <a:pt x="115256" y="5820"/>
                    <a:pt x="125901" y="9949"/>
                  </a:cubicBezTo>
                  <a:cubicBezTo>
                    <a:pt x="136546" y="14077"/>
                    <a:pt x="145749" y="19947"/>
                    <a:pt x="153559" y="27558"/>
                  </a:cubicBezTo>
                  <a:cubicBezTo>
                    <a:pt x="161369" y="35119"/>
                    <a:pt x="167437" y="44073"/>
                    <a:pt x="171715" y="54320"/>
                  </a:cubicBezTo>
                  <a:cubicBezTo>
                    <a:pt x="175993" y="64567"/>
                    <a:pt x="178182" y="75710"/>
                    <a:pt x="178182" y="87748"/>
                  </a:cubicBezTo>
                  <a:cubicBezTo>
                    <a:pt x="178182" y="99786"/>
                    <a:pt x="176043" y="111127"/>
                    <a:pt x="171715" y="121275"/>
                  </a:cubicBezTo>
                  <a:cubicBezTo>
                    <a:pt x="167437" y="131423"/>
                    <a:pt x="161369" y="140327"/>
                    <a:pt x="153559" y="147888"/>
                  </a:cubicBezTo>
                  <a:cubicBezTo>
                    <a:pt x="145749" y="155449"/>
                    <a:pt x="136497" y="161319"/>
                    <a:pt x="125901" y="165497"/>
                  </a:cubicBezTo>
                  <a:cubicBezTo>
                    <a:pt x="115256" y="169626"/>
                    <a:pt x="103716" y="171715"/>
                    <a:pt x="91180" y="171715"/>
                  </a:cubicBezTo>
                  <a:close/>
                  <a:moveTo>
                    <a:pt x="90981" y="150723"/>
                  </a:moveTo>
                  <a:cubicBezTo>
                    <a:pt x="100184" y="150723"/>
                    <a:pt x="108690" y="149181"/>
                    <a:pt x="116450" y="146048"/>
                  </a:cubicBezTo>
                  <a:cubicBezTo>
                    <a:pt x="124210" y="142914"/>
                    <a:pt x="130925" y="138486"/>
                    <a:pt x="136596" y="132816"/>
                  </a:cubicBezTo>
                  <a:cubicBezTo>
                    <a:pt x="142267" y="127145"/>
                    <a:pt x="146744" y="120429"/>
                    <a:pt x="149977" y="112769"/>
                  </a:cubicBezTo>
                  <a:cubicBezTo>
                    <a:pt x="153161" y="105108"/>
                    <a:pt x="154802" y="96752"/>
                    <a:pt x="154802" y="87698"/>
                  </a:cubicBezTo>
                  <a:cubicBezTo>
                    <a:pt x="154802" y="78645"/>
                    <a:pt x="153211" y="70288"/>
                    <a:pt x="149977" y="62727"/>
                  </a:cubicBezTo>
                  <a:cubicBezTo>
                    <a:pt x="146744" y="55166"/>
                    <a:pt x="142317" y="48450"/>
                    <a:pt x="136596" y="42680"/>
                  </a:cubicBezTo>
                  <a:cubicBezTo>
                    <a:pt x="130876" y="36910"/>
                    <a:pt x="124160" y="32433"/>
                    <a:pt x="116450" y="29299"/>
                  </a:cubicBezTo>
                  <a:cubicBezTo>
                    <a:pt x="108690" y="26165"/>
                    <a:pt x="100234" y="24623"/>
                    <a:pt x="90981" y="24623"/>
                  </a:cubicBezTo>
                  <a:cubicBezTo>
                    <a:pt x="81729" y="24623"/>
                    <a:pt x="73521" y="26165"/>
                    <a:pt x="65761" y="29299"/>
                  </a:cubicBezTo>
                  <a:cubicBezTo>
                    <a:pt x="58001" y="32433"/>
                    <a:pt x="51236" y="36860"/>
                    <a:pt x="45466" y="42680"/>
                  </a:cubicBezTo>
                  <a:cubicBezTo>
                    <a:pt x="39695" y="48450"/>
                    <a:pt x="35169" y="55166"/>
                    <a:pt x="31985" y="62727"/>
                  </a:cubicBezTo>
                  <a:cubicBezTo>
                    <a:pt x="28802" y="70288"/>
                    <a:pt x="27160" y="78645"/>
                    <a:pt x="27160" y="87698"/>
                  </a:cubicBezTo>
                  <a:cubicBezTo>
                    <a:pt x="27160" y="96752"/>
                    <a:pt x="28752" y="105108"/>
                    <a:pt x="31985" y="112769"/>
                  </a:cubicBezTo>
                  <a:cubicBezTo>
                    <a:pt x="35169" y="120429"/>
                    <a:pt x="39695" y="127095"/>
                    <a:pt x="45466" y="132816"/>
                  </a:cubicBezTo>
                  <a:cubicBezTo>
                    <a:pt x="51236" y="138536"/>
                    <a:pt x="58001" y="142963"/>
                    <a:pt x="65761" y="146048"/>
                  </a:cubicBezTo>
                  <a:cubicBezTo>
                    <a:pt x="73521" y="149181"/>
                    <a:pt x="81928" y="150723"/>
                    <a:pt x="90981" y="1507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76;p78"/>
            <p:cNvSpPr/>
            <p:nvPr/>
          </p:nvSpPr>
          <p:spPr bwMode="auto">
            <a:xfrm>
              <a:off x="1561113" y="7060765"/>
              <a:ext cx="179077" cy="169129"/>
            </a:xfrm>
            <a:custGeom>
              <a:avLst/>
              <a:gdLst/>
              <a:ahLst/>
              <a:cxnLst/>
              <a:rect l="l" t="t" r="r" b="b"/>
              <a:pathLst>
                <a:path w="179077" h="169128" fill="norm" stroke="1" extrusionOk="0">
                  <a:moveTo>
                    <a:pt x="78098" y="3731"/>
                  </a:moveTo>
                  <a:lnTo>
                    <a:pt x="3731" y="167885"/>
                  </a:lnTo>
                  <a:lnTo>
                    <a:pt x="27906" y="167885"/>
                  </a:lnTo>
                  <a:lnTo>
                    <a:pt x="45963" y="126846"/>
                  </a:lnTo>
                  <a:lnTo>
                    <a:pt x="133263" y="126846"/>
                  </a:lnTo>
                  <a:lnTo>
                    <a:pt x="151320" y="167885"/>
                  </a:lnTo>
                  <a:lnTo>
                    <a:pt x="175943" y="167885"/>
                  </a:lnTo>
                  <a:lnTo>
                    <a:pt x="101378" y="3731"/>
                  </a:lnTo>
                  <a:lnTo>
                    <a:pt x="78147" y="3731"/>
                  </a:lnTo>
                  <a:close/>
                  <a:moveTo>
                    <a:pt x="54171" y="108093"/>
                  </a:moveTo>
                  <a:lnTo>
                    <a:pt x="89588" y="27508"/>
                  </a:lnTo>
                  <a:lnTo>
                    <a:pt x="125006" y="108093"/>
                  </a:lnTo>
                  <a:lnTo>
                    <a:pt x="54221" y="1080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77;p78"/>
            <p:cNvSpPr/>
            <p:nvPr/>
          </p:nvSpPr>
          <p:spPr bwMode="auto">
            <a:xfrm>
              <a:off x="1722034" y="7058925"/>
              <a:ext cx="154206" cy="174103"/>
            </a:xfrm>
            <a:custGeom>
              <a:avLst/>
              <a:gdLst/>
              <a:ahLst/>
              <a:cxnLst/>
              <a:rect l="l" t="t" r="r" b="b"/>
              <a:pathLst>
                <a:path w="154205" h="174102" fill="norm" stroke="1" extrusionOk="0">
                  <a:moveTo>
                    <a:pt x="45515" y="42382"/>
                  </a:moveTo>
                  <a:cubicBezTo>
                    <a:pt x="51286" y="36761"/>
                    <a:pt x="58150" y="32383"/>
                    <a:pt x="66060" y="29249"/>
                  </a:cubicBezTo>
                  <a:cubicBezTo>
                    <a:pt x="73969" y="26115"/>
                    <a:pt x="82525" y="24573"/>
                    <a:pt x="91727" y="24573"/>
                  </a:cubicBezTo>
                  <a:cubicBezTo>
                    <a:pt x="100930" y="24573"/>
                    <a:pt x="108988" y="26165"/>
                    <a:pt x="116798" y="29399"/>
                  </a:cubicBezTo>
                  <a:cubicBezTo>
                    <a:pt x="124608" y="32582"/>
                    <a:pt x="131672" y="37507"/>
                    <a:pt x="137890" y="44073"/>
                  </a:cubicBezTo>
                  <a:lnTo>
                    <a:pt x="153111" y="29299"/>
                  </a:lnTo>
                  <a:cubicBezTo>
                    <a:pt x="145600" y="20843"/>
                    <a:pt x="136497" y="14475"/>
                    <a:pt x="125802" y="10197"/>
                  </a:cubicBezTo>
                  <a:cubicBezTo>
                    <a:pt x="115107" y="5920"/>
                    <a:pt x="103417" y="3731"/>
                    <a:pt x="90732" y="3731"/>
                  </a:cubicBezTo>
                  <a:cubicBezTo>
                    <a:pt x="78048" y="3731"/>
                    <a:pt x="66706" y="5820"/>
                    <a:pt x="56161" y="9949"/>
                  </a:cubicBezTo>
                  <a:cubicBezTo>
                    <a:pt x="45615" y="14077"/>
                    <a:pt x="36412" y="19947"/>
                    <a:pt x="28603" y="27558"/>
                  </a:cubicBezTo>
                  <a:cubicBezTo>
                    <a:pt x="20793" y="35119"/>
                    <a:pt x="14674" y="44023"/>
                    <a:pt x="10297" y="54171"/>
                  </a:cubicBezTo>
                  <a:cubicBezTo>
                    <a:pt x="5920" y="64319"/>
                    <a:pt x="3731" y="75511"/>
                    <a:pt x="3731" y="87698"/>
                  </a:cubicBezTo>
                  <a:cubicBezTo>
                    <a:pt x="3731" y="99885"/>
                    <a:pt x="5920" y="111078"/>
                    <a:pt x="10297" y="121225"/>
                  </a:cubicBezTo>
                  <a:cubicBezTo>
                    <a:pt x="14674" y="131373"/>
                    <a:pt x="20743" y="140277"/>
                    <a:pt x="28453" y="147838"/>
                  </a:cubicBezTo>
                  <a:cubicBezTo>
                    <a:pt x="36213" y="155399"/>
                    <a:pt x="45316" y="161269"/>
                    <a:pt x="55912" y="165448"/>
                  </a:cubicBezTo>
                  <a:cubicBezTo>
                    <a:pt x="66458" y="169576"/>
                    <a:pt x="77998" y="171666"/>
                    <a:pt x="90484" y="171666"/>
                  </a:cubicBezTo>
                  <a:cubicBezTo>
                    <a:pt x="102969" y="171666"/>
                    <a:pt x="115057" y="169477"/>
                    <a:pt x="125802" y="165099"/>
                  </a:cubicBezTo>
                  <a:cubicBezTo>
                    <a:pt x="136497" y="160722"/>
                    <a:pt x="145600" y="154305"/>
                    <a:pt x="153111" y="145849"/>
                  </a:cubicBezTo>
                  <a:lnTo>
                    <a:pt x="137890" y="131075"/>
                  </a:lnTo>
                  <a:cubicBezTo>
                    <a:pt x="131622" y="137790"/>
                    <a:pt x="124608" y="142764"/>
                    <a:pt x="116798" y="145948"/>
                  </a:cubicBezTo>
                  <a:cubicBezTo>
                    <a:pt x="108988" y="149132"/>
                    <a:pt x="100631" y="150773"/>
                    <a:pt x="91727" y="150773"/>
                  </a:cubicBezTo>
                  <a:cubicBezTo>
                    <a:pt x="82823" y="150773"/>
                    <a:pt x="73919" y="149231"/>
                    <a:pt x="66060" y="146097"/>
                  </a:cubicBezTo>
                  <a:cubicBezTo>
                    <a:pt x="58150" y="142963"/>
                    <a:pt x="51336" y="138586"/>
                    <a:pt x="45515" y="132965"/>
                  </a:cubicBezTo>
                  <a:cubicBezTo>
                    <a:pt x="39745" y="127344"/>
                    <a:pt x="35218" y="120629"/>
                    <a:pt x="32035" y="112918"/>
                  </a:cubicBezTo>
                  <a:cubicBezTo>
                    <a:pt x="28851" y="105158"/>
                    <a:pt x="27210" y="96752"/>
                    <a:pt x="27210" y="87698"/>
                  </a:cubicBezTo>
                  <a:cubicBezTo>
                    <a:pt x="27210" y="78645"/>
                    <a:pt x="28802" y="70238"/>
                    <a:pt x="32035" y="62478"/>
                  </a:cubicBezTo>
                  <a:cubicBezTo>
                    <a:pt x="35218" y="54718"/>
                    <a:pt x="39745" y="48052"/>
                    <a:pt x="45515" y="424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78;p78"/>
            <p:cNvSpPr/>
            <p:nvPr/>
          </p:nvSpPr>
          <p:spPr bwMode="auto">
            <a:xfrm>
              <a:off x="1869175" y="7060765"/>
              <a:ext cx="159180" cy="174103"/>
            </a:xfrm>
            <a:custGeom>
              <a:avLst/>
              <a:gdLst/>
              <a:ahLst/>
              <a:cxnLst/>
              <a:rect l="l" t="t" r="r" b="b"/>
              <a:pathLst>
                <a:path w="159179" h="174102" fill="norm" stroke="1" extrusionOk="0">
                  <a:moveTo>
                    <a:pt x="82027" y="107894"/>
                  </a:moveTo>
                  <a:lnTo>
                    <a:pt x="28802" y="3731"/>
                  </a:lnTo>
                  <a:lnTo>
                    <a:pt x="3731" y="3731"/>
                  </a:lnTo>
                  <a:lnTo>
                    <a:pt x="69691" y="128190"/>
                  </a:lnTo>
                  <a:lnTo>
                    <a:pt x="66109" y="133910"/>
                  </a:lnTo>
                  <a:cubicBezTo>
                    <a:pt x="60638" y="142814"/>
                    <a:pt x="54469" y="148037"/>
                    <a:pt x="47605" y="149530"/>
                  </a:cubicBezTo>
                  <a:cubicBezTo>
                    <a:pt x="40740" y="151022"/>
                    <a:pt x="33229" y="150276"/>
                    <a:pt x="25071" y="147291"/>
                  </a:cubicBezTo>
                  <a:lnTo>
                    <a:pt x="18952" y="166045"/>
                  </a:lnTo>
                  <a:cubicBezTo>
                    <a:pt x="27558" y="169775"/>
                    <a:pt x="36015" y="171417"/>
                    <a:pt x="44421" y="170870"/>
                  </a:cubicBezTo>
                  <a:cubicBezTo>
                    <a:pt x="52778" y="170323"/>
                    <a:pt x="60588" y="167437"/>
                    <a:pt x="67851" y="162214"/>
                  </a:cubicBezTo>
                  <a:cubicBezTo>
                    <a:pt x="75113" y="156991"/>
                    <a:pt x="81480" y="149181"/>
                    <a:pt x="86952" y="138885"/>
                  </a:cubicBezTo>
                  <a:lnTo>
                    <a:pt x="159876" y="3781"/>
                  </a:lnTo>
                  <a:lnTo>
                    <a:pt x="136646" y="3781"/>
                  </a:lnTo>
                  <a:lnTo>
                    <a:pt x="82027" y="1079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79;p78"/>
            <p:cNvSpPr/>
            <p:nvPr/>
          </p:nvSpPr>
          <p:spPr bwMode="auto">
            <a:xfrm>
              <a:off x="2072677" y="7060765"/>
              <a:ext cx="139282" cy="169129"/>
            </a:xfrm>
            <a:custGeom>
              <a:avLst/>
              <a:gdLst/>
              <a:ahLst/>
              <a:cxnLst/>
              <a:rect l="l" t="t" r="r" b="b"/>
              <a:pathLst>
                <a:path w="139282" h="169128" fill="norm" stroke="1" extrusionOk="0">
                  <a:moveTo>
                    <a:pt x="3731" y="24126"/>
                  </a:moveTo>
                  <a:lnTo>
                    <a:pt x="59792" y="24126"/>
                  </a:lnTo>
                  <a:lnTo>
                    <a:pt x="59792" y="167885"/>
                  </a:lnTo>
                  <a:lnTo>
                    <a:pt x="82774" y="167885"/>
                  </a:lnTo>
                  <a:lnTo>
                    <a:pt x="82774" y="24126"/>
                  </a:lnTo>
                  <a:lnTo>
                    <a:pt x="139034" y="24126"/>
                  </a:lnTo>
                  <a:lnTo>
                    <a:pt x="139034" y="3731"/>
                  </a:lnTo>
                  <a:lnTo>
                    <a:pt x="3731" y="3731"/>
                  </a:lnTo>
                  <a:lnTo>
                    <a:pt x="3731" y="241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80;p78"/>
            <p:cNvSpPr/>
            <p:nvPr/>
          </p:nvSpPr>
          <p:spPr bwMode="auto">
            <a:xfrm>
              <a:off x="2222704" y="7060765"/>
              <a:ext cx="144257" cy="169129"/>
            </a:xfrm>
            <a:custGeom>
              <a:avLst/>
              <a:gdLst/>
              <a:ahLst/>
              <a:cxnLst/>
              <a:rect l="l" t="t" r="r" b="b"/>
              <a:pathLst>
                <a:path w="144256" h="169128" fill="norm" stroke="1" extrusionOk="0">
                  <a:moveTo>
                    <a:pt x="3731" y="3731"/>
                  </a:moveTo>
                  <a:lnTo>
                    <a:pt x="3731" y="167885"/>
                  </a:lnTo>
                  <a:lnTo>
                    <a:pt x="26961" y="167885"/>
                  </a:lnTo>
                  <a:lnTo>
                    <a:pt x="26961" y="24126"/>
                  </a:lnTo>
                  <a:lnTo>
                    <a:pt x="122171" y="24126"/>
                  </a:lnTo>
                  <a:lnTo>
                    <a:pt x="122171" y="167885"/>
                  </a:lnTo>
                  <a:lnTo>
                    <a:pt x="145152" y="167885"/>
                  </a:lnTo>
                  <a:lnTo>
                    <a:pt x="145152" y="3731"/>
                  </a:lnTo>
                  <a:lnTo>
                    <a:pt x="3731" y="3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1" name="Google Shape;81;p78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ИБ" preserve="0" showMasterPhAnim="0" userDrawn="1">
  <p:cSld name="1_ИБ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7" name="Google Shape;287;p96"/>
          <p:cNvSpPr/>
          <p:nvPr/>
        </p:nvSpPr>
        <p:spPr bwMode="auto">
          <a:xfrm>
            <a:off x="0" y="0"/>
            <a:ext cx="9144000" cy="376238"/>
          </a:xfrm>
          <a:custGeom>
            <a:avLst/>
            <a:gdLst/>
            <a:ahLst/>
            <a:cxnLst/>
            <a:rect l="l" t="t" r="r" b="b"/>
            <a:pathLst>
              <a:path w="9011443" h="376238" fill="norm" stroke="1" extrusionOk="0">
                <a:moveTo>
                  <a:pt x="0" y="0"/>
                </a:moveTo>
                <a:lnTo>
                  <a:pt x="9011443" y="0"/>
                </a:lnTo>
                <a:lnTo>
                  <a:pt x="8890000" y="376238"/>
                </a:lnTo>
                <a:lnTo>
                  <a:pt x="0" y="376238"/>
                </a:lnTo>
                <a:lnTo>
                  <a:pt x="0" y="0"/>
                </a:lnTo>
                <a:close/>
              </a:path>
            </a:pathLst>
          </a:custGeom>
          <a:solidFill>
            <a:srgbClr val="1A3B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Google Shape;288;p96"/>
          <p:cNvSpPr txBox="1">
            <a:spLocks noGrp="1"/>
          </p:cNvSpPr>
          <p:nvPr>
            <p:ph type="title"/>
          </p:nvPr>
        </p:nvSpPr>
        <p:spPr bwMode="auto">
          <a:xfrm>
            <a:off x="358775" y="494127"/>
            <a:ext cx="8426450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1D4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89" name="Google Shape;289;p9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91563" y="0"/>
            <a:ext cx="452437" cy="37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96"/>
          <p:cNvSpPr txBox="1">
            <a:spLocks noGrp="1"/>
          </p:cNvSpPr>
          <p:nvPr>
            <p:ph type="sldNum" idx="12"/>
          </p:nvPr>
        </p:nvSpPr>
        <p:spPr bwMode="auto">
          <a:xfrm>
            <a:off x="8886050" y="509588"/>
            <a:ext cx="160338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482B9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  <p:sp>
        <p:nvSpPr>
          <p:cNvPr id="291" name="Google Shape;291;p96"/>
          <p:cNvSpPr/>
          <p:nvPr/>
        </p:nvSpPr>
        <p:spPr bwMode="auto">
          <a:xfrm>
            <a:off x="179388" y="4408488"/>
            <a:ext cx="1093152" cy="6511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2" name="Google Shape;292;p96"/>
          <p:cNvGrpSpPr/>
          <p:nvPr/>
        </p:nvGrpSpPr>
        <p:grpSpPr bwMode="auto">
          <a:xfrm>
            <a:off x="358775" y="52281"/>
            <a:ext cx="511782" cy="271677"/>
            <a:chOff x="706110" y="6707826"/>
            <a:chExt cx="1660851" cy="881657"/>
          </a:xfrm>
        </p:grpSpPr>
        <p:sp>
          <p:nvSpPr>
            <p:cNvPr id="293" name="Google Shape;293;p96"/>
            <p:cNvSpPr/>
            <p:nvPr/>
          </p:nvSpPr>
          <p:spPr bwMode="auto">
            <a:xfrm>
              <a:off x="1187231" y="7276098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79965" y="1948"/>
                  </a:moveTo>
                  <a:lnTo>
                    <a:pt x="279965" y="13886"/>
                  </a:lnTo>
                  <a:cubicBezTo>
                    <a:pt x="279965" y="109842"/>
                    <a:pt x="201121" y="188238"/>
                    <a:pt x="104768" y="188238"/>
                  </a:cubicBezTo>
                  <a:lnTo>
                    <a:pt x="1948" y="188238"/>
                  </a:lnTo>
                  <a:lnTo>
                    <a:pt x="1948" y="311851"/>
                  </a:lnTo>
                  <a:lnTo>
                    <a:pt x="116806" y="311851"/>
                  </a:lnTo>
                  <a:cubicBezTo>
                    <a:pt x="274792" y="311851"/>
                    <a:pt x="404076" y="183214"/>
                    <a:pt x="404076" y="25924"/>
                  </a:cubicBezTo>
                  <a:lnTo>
                    <a:pt x="404076" y="1948"/>
                  </a:lnTo>
                  <a:lnTo>
                    <a:pt x="279965" y="1948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4" name="Google Shape;294;p96"/>
            <p:cNvSpPr/>
            <p:nvPr/>
          </p:nvSpPr>
          <p:spPr bwMode="auto">
            <a:xfrm>
              <a:off x="1186336" y="6707826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80164" y="311851"/>
                  </a:moveTo>
                  <a:lnTo>
                    <a:pt x="280164" y="299913"/>
                  </a:lnTo>
                  <a:cubicBezTo>
                    <a:pt x="280164" y="203957"/>
                    <a:pt x="201271" y="125561"/>
                    <a:pt x="104867" y="125561"/>
                  </a:cubicBezTo>
                  <a:lnTo>
                    <a:pt x="1948" y="125561"/>
                  </a:lnTo>
                  <a:lnTo>
                    <a:pt x="1948" y="1948"/>
                  </a:lnTo>
                  <a:lnTo>
                    <a:pt x="116905" y="1948"/>
                  </a:lnTo>
                  <a:cubicBezTo>
                    <a:pt x="275041" y="1948"/>
                    <a:pt x="404374" y="130585"/>
                    <a:pt x="404374" y="287825"/>
                  </a:cubicBezTo>
                  <a:lnTo>
                    <a:pt x="404374" y="311851"/>
                  </a:lnTo>
                  <a:lnTo>
                    <a:pt x="280164" y="311851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5" name="Google Shape;295;p96"/>
            <p:cNvSpPr/>
            <p:nvPr/>
          </p:nvSpPr>
          <p:spPr bwMode="auto">
            <a:xfrm>
              <a:off x="706110" y="6707826"/>
              <a:ext cx="402924" cy="397950"/>
            </a:xfrm>
            <a:custGeom>
              <a:avLst/>
              <a:gdLst/>
              <a:ahLst/>
              <a:cxnLst/>
              <a:rect l="l" t="t" r="r" b="b"/>
              <a:pathLst>
                <a:path w="402924" h="397949" fill="norm" stroke="1" extrusionOk="0">
                  <a:moveTo>
                    <a:pt x="126158" y="399400"/>
                  </a:moveTo>
                  <a:lnTo>
                    <a:pt x="126158" y="299913"/>
                  </a:lnTo>
                  <a:cubicBezTo>
                    <a:pt x="126158" y="203957"/>
                    <a:pt x="205002" y="125561"/>
                    <a:pt x="301355" y="125561"/>
                  </a:cubicBezTo>
                  <a:lnTo>
                    <a:pt x="404175" y="125561"/>
                  </a:lnTo>
                  <a:lnTo>
                    <a:pt x="404175" y="1948"/>
                  </a:lnTo>
                  <a:lnTo>
                    <a:pt x="289267" y="1948"/>
                  </a:lnTo>
                  <a:cubicBezTo>
                    <a:pt x="131182" y="1948"/>
                    <a:pt x="1948" y="130585"/>
                    <a:pt x="1948" y="287825"/>
                  </a:cubicBezTo>
                  <a:lnTo>
                    <a:pt x="1948" y="399400"/>
                  </a:lnTo>
                  <a:lnTo>
                    <a:pt x="126158" y="399400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6" name="Google Shape;296;p96"/>
            <p:cNvSpPr/>
            <p:nvPr/>
          </p:nvSpPr>
          <p:spPr bwMode="auto">
            <a:xfrm>
              <a:off x="706110" y="7184470"/>
              <a:ext cx="402924" cy="402924"/>
            </a:xfrm>
            <a:custGeom>
              <a:avLst/>
              <a:gdLst/>
              <a:ahLst/>
              <a:cxnLst/>
              <a:rect l="l" t="t" r="r" b="b"/>
              <a:pathLst>
                <a:path w="402924" h="402924" fill="norm" stroke="1" extrusionOk="0">
                  <a:moveTo>
                    <a:pt x="403230" y="279766"/>
                  </a:moveTo>
                  <a:lnTo>
                    <a:pt x="301256" y="279766"/>
                  </a:lnTo>
                  <a:cubicBezTo>
                    <a:pt x="204902" y="279766"/>
                    <a:pt x="126058" y="201221"/>
                    <a:pt x="126058" y="105415"/>
                  </a:cubicBezTo>
                  <a:lnTo>
                    <a:pt x="126058" y="1948"/>
                  </a:lnTo>
                  <a:lnTo>
                    <a:pt x="1948" y="1948"/>
                  </a:lnTo>
                  <a:lnTo>
                    <a:pt x="1948" y="117353"/>
                  </a:lnTo>
                  <a:cubicBezTo>
                    <a:pt x="1948" y="274493"/>
                    <a:pt x="131182" y="403230"/>
                    <a:pt x="289168" y="403230"/>
                  </a:cubicBezTo>
                  <a:lnTo>
                    <a:pt x="403230" y="403230"/>
                  </a:lnTo>
                  <a:lnTo>
                    <a:pt x="403230" y="279766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7" name="Google Shape;297;p96"/>
            <p:cNvSpPr/>
            <p:nvPr/>
          </p:nvSpPr>
          <p:spPr bwMode="auto">
            <a:xfrm>
              <a:off x="971741" y="6969279"/>
              <a:ext cx="353180" cy="353180"/>
            </a:xfrm>
            <a:custGeom>
              <a:avLst/>
              <a:gdLst/>
              <a:ahLst/>
              <a:cxnLst/>
              <a:rect l="l" t="t" r="r" b="b"/>
              <a:pathLst>
                <a:path w="353180" h="353180" fill="norm" stroke="1" extrusionOk="0">
                  <a:moveTo>
                    <a:pt x="262257" y="1948"/>
                  </a:moveTo>
                  <a:cubicBezTo>
                    <a:pt x="313493" y="1948"/>
                    <a:pt x="354879" y="43285"/>
                    <a:pt x="354879" y="94222"/>
                  </a:cubicBezTo>
                  <a:lnTo>
                    <a:pt x="354879" y="261112"/>
                  </a:lnTo>
                  <a:cubicBezTo>
                    <a:pt x="354879" y="312100"/>
                    <a:pt x="313393" y="353437"/>
                    <a:pt x="262257" y="353437"/>
                  </a:cubicBezTo>
                  <a:lnTo>
                    <a:pt x="94670" y="353437"/>
                  </a:lnTo>
                  <a:cubicBezTo>
                    <a:pt x="43434" y="353437"/>
                    <a:pt x="1948" y="312100"/>
                    <a:pt x="1948" y="261112"/>
                  </a:cubicBezTo>
                  <a:lnTo>
                    <a:pt x="1948" y="94222"/>
                  </a:lnTo>
                  <a:cubicBezTo>
                    <a:pt x="1948" y="43285"/>
                    <a:pt x="43434" y="1948"/>
                    <a:pt x="94670" y="1948"/>
                  </a:cubicBezTo>
                  <a:lnTo>
                    <a:pt x="262257" y="1948"/>
                  </a:lnTo>
                  <a:close/>
                </a:path>
              </a:pathLst>
            </a:custGeom>
            <a:solidFill>
              <a:srgbClr val="BDD2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8" name="Google Shape;298;p96"/>
            <p:cNvSpPr/>
            <p:nvPr/>
          </p:nvSpPr>
          <p:spPr bwMode="auto">
            <a:xfrm>
              <a:off x="1093216" y="7338178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11931" y="56566"/>
                  </a:moveTo>
                  <a:cubicBezTo>
                    <a:pt x="111931" y="26471"/>
                    <a:pt x="87258" y="1948"/>
                    <a:pt x="56964" y="1948"/>
                  </a:cubicBezTo>
                  <a:cubicBezTo>
                    <a:pt x="26670" y="1948"/>
                    <a:pt x="1948" y="26471"/>
                    <a:pt x="1948" y="56566"/>
                  </a:cubicBezTo>
                  <a:cubicBezTo>
                    <a:pt x="1948" y="81289"/>
                    <a:pt x="18612" y="102281"/>
                    <a:pt x="41295" y="108996"/>
                  </a:cubicBezTo>
                  <a:lnTo>
                    <a:pt x="41295" y="231664"/>
                  </a:lnTo>
                  <a:lnTo>
                    <a:pt x="72484" y="231664"/>
                  </a:lnTo>
                  <a:lnTo>
                    <a:pt x="72484" y="108996"/>
                  </a:lnTo>
                  <a:cubicBezTo>
                    <a:pt x="95267" y="102281"/>
                    <a:pt x="111931" y="81289"/>
                    <a:pt x="111931" y="56566"/>
                  </a:cubicBezTo>
                  <a:close/>
                  <a:moveTo>
                    <a:pt x="56964" y="80244"/>
                  </a:moveTo>
                  <a:cubicBezTo>
                    <a:pt x="43832" y="80244"/>
                    <a:pt x="33137" y="69649"/>
                    <a:pt x="33137" y="56566"/>
                  </a:cubicBezTo>
                  <a:cubicBezTo>
                    <a:pt x="33137" y="43484"/>
                    <a:pt x="43832" y="32988"/>
                    <a:pt x="56964" y="32988"/>
                  </a:cubicBezTo>
                  <a:cubicBezTo>
                    <a:pt x="70097" y="32988"/>
                    <a:pt x="80742" y="43533"/>
                    <a:pt x="80742" y="56566"/>
                  </a:cubicBezTo>
                  <a:cubicBezTo>
                    <a:pt x="80742" y="69599"/>
                    <a:pt x="70047" y="80244"/>
                    <a:pt x="56964" y="80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9" name="Google Shape;299;p96"/>
            <p:cNvSpPr/>
            <p:nvPr/>
          </p:nvSpPr>
          <p:spPr bwMode="auto">
            <a:xfrm>
              <a:off x="1092619" y="6722699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948" y="176946"/>
                  </a:moveTo>
                  <a:cubicBezTo>
                    <a:pt x="1948" y="206991"/>
                    <a:pt x="26621" y="231515"/>
                    <a:pt x="56964" y="231515"/>
                  </a:cubicBezTo>
                  <a:cubicBezTo>
                    <a:pt x="87308" y="231515"/>
                    <a:pt x="111931" y="206991"/>
                    <a:pt x="111931" y="176946"/>
                  </a:cubicBezTo>
                  <a:cubicBezTo>
                    <a:pt x="111931" y="152124"/>
                    <a:pt x="95267" y="131281"/>
                    <a:pt x="72584" y="124616"/>
                  </a:cubicBezTo>
                  <a:lnTo>
                    <a:pt x="72584" y="1948"/>
                  </a:lnTo>
                  <a:lnTo>
                    <a:pt x="41394" y="1948"/>
                  </a:lnTo>
                  <a:lnTo>
                    <a:pt x="41394" y="124616"/>
                  </a:lnTo>
                  <a:cubicBezTo>
                    <a:pt x="18612" y="131182"/>
                    <a:pt x="1948" y="152223"/>
                    <a:pt x="1948" y="176946"/>
                  </a:cubicBezTo>
                  <a:close/>
                  <a:moveTo>
                    <a:pt x="56964" y="153268"/>
                  </a:moveTo>
                  <a:cubicBezTo>
                    <a:pt x="70047" y="153268"/>
                    <a:pt x="80742" y="163863"/>
                    <a:pt x="80742" y="176946"/>
                  </a:cubicBezTo>
                  <a:cubicBezTo>
                    <a:pt x="80742" y="190029"/>
                    <a:pt x="70047" y="200525"/>
                    <a:pt x="56964" y="200525"/>
                  </a:cubicBezTo>
                  <a:cubicBezTo>
                    <a:pt x="43882" y="200525"/>
                    <a:pt x="33236" y="189929"/>
                    <a:pt x="33236" y="176946"/>
                  </a:cubicBezTo>
                  <a:cubicBezTo>
                    <a:pt x="33236" y="163963"/>
                    <a:pt x="43931" y="153268"/>
                    <a:pt x="56964" y="1532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0" name="Google Shape;300;p96"/>
            <p:cNvSpPr/>
            <p:nvPr/>
          </p:nvSpPr>
          <p:spPr bwMode="auto">
            <a:xfrm>
              <a:off x="722824" y="7090405"/>
              <a:ext cx="233795" cy="109436"/>
            </a:xfrm>
            <a:custGeom>
              <a:avLst/>
              <a:gdLst/>
              <a:ahLst/>
              <a:cxnLst/>
              <a:rect l="l" t="t" r="r" b="b"/>
              <a:pathLst>
                <a:path w="233795" h="109436" fill="norm" stroke="1" extrusionOk="0">
                  <a:moveTo>
                    <a:pt x="177841" y="111185"/>
                  </a:moveTo>
                  <a:cubicBezTo>
                    <a:pt x="208135" y="111185"/>
                    <a:pt x="232759" y="86661"/>
                    <a:pt x="232759" y="56616"/>
                  </a:cubicBezTo>
                  <a:cubicBezTo>
                    <a:pt x="232759" y="26571"/>
                    <a:pt x="208135" y="1948"/>
                    <a:pt x="177841" y="1948"/>
                  </a:cubicBezTo>
                  <a:cubicBezTo>
                    <a:pt x="152870" y="1948"/>
                    <a:pt x="131928" y="18512"/>
                    <a:pt x="125213" y="41046"/>
                  </a:cubicBezTo>
                  <a:lnTo>
                    <a:pt x="1948" y="41046"/>
                  </a:lnTo>
                  <a:lnTo>
                    <a:pt x="1948" y="72037"/>
                  </a:lnTo>
                  <a:lnTo>
                    <a:pt x="125312" y="72037"/>
                  </a:lnTo>
                  <a:cubicBezTo>
                    <a:pt x="132028" y="94620"/>
                    <a:pt x="153119" y="111185"/>
                    <a:pt x="177941" y="111185"/>
                  </a:cubicBezTo>
                  <a:lnTo>
                    <a:pt x="177841" y="111185"/>
                  </a:lnTo>
                  <a:close/>
                  <a:moveTo>
                    <a:pt x="154064" y="56616"/>
                  </a:moveTo>
                  <a:cubicBezTo>
                    <a:pt x="154064" y="43633"/>
                    <a:pt x="164759" y="32938"/>
                    <a:pt x="177841" y="32938"/>
                  </a:cubicBezTo>
                  <a:cubicBezTo>
                    <a:pt x="190924" y="32938"/>
                    <a:pt x="201519" y="43533"/>
                    <a:pt x="201519" y="56616"/>
                  </a:cubicBezTo>
                  <a:cubicBezTo>
                    <a:pt x="201519" y="69699"/>
                    <a:pt x="190825" y="80194"/>
                    <a:pt x="177841" y="80194"/>
                  </a:cubicBezTo>
                  <a:cubicBezTo>
                    <a:pt x="164858" y="80194"/>
                    <a:pt x="154064" y="69599"/>
                    <a:pt x="154064" y="566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1" name="Google Shape;301;p96"/>
            <p:cNvSpPr/>
            <p:nvPr/>
          </p:nvSpPr>
          <p:spPr bwMode="auto">
            <a:xfrm>
              <a:off x="1036508" y="7067771"/>
              <a:ext cx="119385" cy="164154"/>
            </a:xfrm>
            <a:custGeom>
              <a:avLst/>
              <a:gdLst/>
              <a:ahLst/>
              <a:cxnLst/>
              <a:rect l="l" t="t" r="r" b="b"/>
              <a:pathLst>
                <a:path w="119384" h="164154" fill="norm" stroke="1" extrusionOk="0">
                  <a:moveTo>
                    <a:pt x="39305" y="109792"/>
                  </a:moveTo>
                  <a:lnTo>
                    <a:pt x="39305" y="165107"/>
                  </a:lnTo>
                  <a:lnTo>
                    <a:pt x="1948" y="165107"/>
                  </a:lnTo>
                  <a:lnTo>
                    <a:pt x="1948" y="2346"/>
                  </a:lnTo>
                  <a:cubicBezTo>
                    <a:pt x="9061" y="2346"/>
                    <a:pt x="16921" y="2346"/>
                    <a:pt x="25526" y="2147"/>
                  </a:cubicBezTo>
                  <a:cubicBezTo>
                    <a:pt x="34231" y="2047"/>
                    <a:pt x="43086" y="1948"/>
                    <a:pt x="51990" y="1948"/>
                  </a:cubicBezTo>
                  <a:cubicBezTo>
                    <a:pt x="75071" y="1948"/>
                    <a:pt x="91835" y="7071"/>
                    <a:pt x="102430" y="17219"/>
                  </a:cubicBezTo>
                  <a:cubicBezTo>
                    <a:pt x="112826" y="27168"/>
                    <a:pt x="118099" y="39952"/>
                    <a:pt x="118099" y="55820"/>
                  </a:cubicBezTo>
                  <a:cubicBezTo>
                    <a:pt x="118099" y="71688"/>
                    <a:pt x="112528" y="83876"/>
                    <a:pt x="101485" y="94570"/>
                  </a:cubicBezTo>
                  <a:cubicBezTo>
                    <a:pt x="90491" y="105066"/>
                    <a:pt x="75817" y="110389"/>
                    <a:pt x="57561" y="110389"/>
                  </a:cubicBezTo>
                  <a:cubicBezTo>
                    <a:pt x="49453" y="110389"/>
                    <a:pt x="43384" y="110190"/>
                    <a:pt x="39305" y="109693"/>
                  </a:cubicBezTo>
                  <a:lnTo>
                    <a:pt x="39305" y="109792"/>
                  </a:lnTo>
                  <a:close/>
                  <a:moveTo>
                    <a:pt x="55671" y="36619"/>
                  </a:moveTo>
                  <a:lnTo>
                    <a:pt x="53582" y="36619"/>
                  </a:lnTo>
                  <a:cubicBezTo>
                    <a:pt x="52288" y="36619"/>
                    <a:pt x="50398" y="36719"/>
                    <a:pt x="47662" y="36818"/>
                  </a:cubicBezTo>
                  <a:cubicBezTo>
                    <a:pt x="45076" y="36818"/>
                    <a:pt x="42240" y="36917"/>
                    <a:pt x="39305" y="36917"/>
                  </a:cubicBezTo>
                  <a:lnTo>
                    <a:pt x="39305" y="74126"/>
                  </a:lnTo>
                  <a:cubicBezTo>
                    <a:pt x="45772" y="74872"/>
                    <a:pt x="51542" y="75320"/>
                    <a:pt x="56417" y="75320"/>
                  </a:cubicBezTo>
                  <a:cubicBezTo>
                    <a:pt x="62784" y="75320"/>
                    <a:pt x="68057" y="73728"/>
                    <a:pt x="72236" y="70246"/>
                  </a:cubicBezTo>
                  <a:cubicBezTo>
                    <a:pt x="76315" y="66913"/>
                    <a:pt x="78404" y="61889"/>
                    <a:pt x="78404" y="55273"/>
                  </a:cubicBezTo>
                  <a:cubicBezTo>
                    <a:pt x="78404" y="42688"/>
                    <a:pt x="70892" y="36420"/>
                    <a:pt x="55770" y="36420"/>
                  </a:cubicBezTo>
                  <a:lnTo>
                    <a:pt x="55671" y="366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2" name="Google Shape;302;p96"/>
            <p:cNvSpPr/>
            <p:nvPr/>
          </p:nvSpPr>
          <p:spPr bwMode="auto">
            <a:xfrm>
              <a:off x="1183003" y="7068070"/>
              <a:ext cx="94513" cy="164154"/>
            </a:xfrm>
            <a:custGeom>
              <a:avLst/>
              <a:gdLst/>
              <a:ahLst/>
              <a:cxnLst/>
              <a:rect l="l" t="t" r="r" b="b"/>
              <a:pathLst>
                <a:path w="94513" h="164154" fill="norm" stroke="1" extrusionOk="0">
                  <a:moveTo>
                    <a:pt x="39255" y="164709"/>
                  </a:moveTo>
                  <a:lnTo>
                    <a:pt x="1948" y="164709"/>
                  </a:lnTo>
                  <a:lnTo>
                    <a:pt x="1948" y="1948"/>
                  </a:lnTo>
                  <a:lnTo>
                    <a:pt x="95416" y="1948"/>
                  </a:lnTo>
                  <a:lnTo>
                    <a:pt x="95416" y="36719"/>
                  </a:lnTo>
                  <a:lnTo>
                    <a:pt x="39255" y="36719"/>
                  </a:lnTo>
                  <a:lnTo>
                    <a:pt x="39255" y="164610"/>
                  </a:lnTo>
                  <a:lnTo>
                    <a:pt x="39255" y="16470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3" name="Google Shape;303;p96"/>
            <p:cNvSpPr/>
            <p:nvPr/>
          </p:nvSpPr>
          <p:spPr bwMode="auto">
            <a:xfrm>
              <a:off x="956172" y="7331562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9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119" y="1948"/>
                  </a:cubicBezTo>
                  <a:cubicBezTo>
                    <a:pt x="85965" y="1948"/>
                    <a:pt x="110240" y="26173"/>
                    <a:pt x="110240" y="55770"/>
                  </a:cubicBezTo>
                  <a:cubicBezTo>
                    <a:pt x="110240" y="85368"/>
                    <a:pt x="85965" y="109593"/>
                    <a:pt x="56119" y="109593"/>
                  </a:cubicBezTo>
                  <a:close/>
                  <a:moveTo>
                    <a:pt x="56119" y="32839"/>
                  </a:moveTo>
                  <a:cubicBezTo>
                    <a:pt x="43434" y="32839"/>
                    <a:pt x="33087" y="43135"/>
                    <a:pt x="33087" y="55770"/>
                  </a:cubicBezTo>
                  <a:cubicBezTo>
                    <a:pt x="33087" y="68405"/>
                    <a:pt x="43434" y="78702"/>
                    <a:pt x="56119" y="78702"/>
                  </a:cubicBezTo>
                  <a:cubicBezTo>
                    <a:pt x="68803" y="78702"/>
                    <a:pt x="79150" y="68455"/>
                    <a:pt x="79150" y="55770"/>
                  </a:cubicBezTo>
                  <a:cubicBezTo>
                    <a:pt x="79150" y="43086"/>
                    <a:pt x="68753" y="32839"/>
                    <a:pt x="56119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4" name="Google Shape;304;p96"/>
            <p:cNvSpPr/>
            <p:nvPr/>
          </p:nvSpPr>
          <p:spPr bwMode="auto">
            <a:xfrm>
              <a:off x="852953" y="6954007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218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218" y="1948"/>
                  </a:cubicBezTo>
                  <a:cubicBezTo>
                    <a:pt x="86164" y="1948"/>
                    <a:pt x="110488" y="26173"/>
                    <a:pt x="110488" y="55770"/>
                  </a:cubicBezTo>
                  <a:cubicBezTo>
                    <a:pt x="110488" y="85368"/>
                    <a:pt x="86114" y="109593"/>
                    <a:pt x="56218" y="109593"/>
                  </a:cubicBezTo>
                  <a:close/>
                  <a:moveTo>
                    <a:pt x="56218" y="32839"/>
                  </a:moveTo>
                  <a:cubicBezTo>
                    <a:pt x="43484" y="32839"/>
                    <a:pt x="33137" y="43135"/>
                    <a:pt x="33137" y="55770"/>
                  </a:cubicBezTo>
                  <a:cubicBezTo>
                    <a:pt x="33137" y="68405"/>
                    <a:pt x="43484" y="78702"/>
                    <a:pt x="56218" y="78702"/>
                  </a:cubicBezTo>
                  <a:cubicBezTo>
                    <a:pt x="68952" y="78702"/>
                    <a:pt x="79299" y="68455"/>
                    <a:pt x="79299" y="55770"/>
                  </a:cubicBezTo>
                  <a:cubicBezTo>
                    <a:pt x="79299" y="43086"/>
                    <a:pt x="68903" y="32839"/>
                    <a:pt x="56218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5" name="Google Shape;305;p96"/>
            <p:cNvSpPr/>
            <p:nvPr/>
          </p:nvSpPr>
          <p:spPr bwMode="auto">
            <a:xfrm>
              <a:off x="1238815" y="6850789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8" y="109842"/>
                  </a:moveTo>
                  <a:cubicBezTo>
                    <a:pt x="26272" y="109842"/>
                    <a:pt x="1948" y="85617"/>
                    <a:pt x="1948" y="55870"/>
                  </a:cubicBezTo>
                  <a:cubicBezTo>
                    <a:pt x="1948" y="26123"/>
                    <a:pt x="26272" y="1948"/>
                    <a:pt x="56118" y="1948"/>
                  </a:cubicBezTo>
                  <a:cubicBezTo>
                    <a:pt x="85965" y="1948"/>
                    <a:pt x="110240" y="26173"/>
                    <a:pt x="110240" y="55870"/>
                  </a:cubicBezTo>
                  <a:cubicBezTo>
                    <a:pt x="110240" y="85567"/>
                    <a:pt x="85965" y="109842"/>
                    <a:pt x="56118" y="109842"/>
                  </a:cubicBezTo>
                  <a:close/>
                  <a:moveTo>
                    <a:pt x="56118" y="32888"/>
                  </a:moveTo>
                  <a:cubicBezTo>
                    <a:pt x="43434" y="32888"/>
                    <a:pt x="33087" y="43185"/>
                    <a:pt x="33087" y="55870"/>
                  </a:cubicBezTo>
                  <a:cubicBezTo>
                    <a:pt x="33087" y="68554"/>
                    <a:pt x="43434" y="78901"/>
                    <a:pt x="56118" y="78901"/>
                  </a:cubicBezTo>
                  <a:cubicBezTo>
                    <a:pt x="68803" y="78901"/>
                    <a:pt x="79150" y="68604"/>
                    <a:pt x="79150" y="55870"/>
                  </a:cubicBezTo>
                  <a:cubicBezTo>
                    <a:pt x="79150" y="43135"/>
                    <a:pt x="68753" y="32888"/>
                    <a:pt x="56118" y="328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6" name="Google Shape;306;p96"/>
            <p:cNvSpPr/>
            <p:nvPr/>
          </p:nvSpPr>
          <p:spPr bwMode="auto">
            <a:xfrm>
              <a:off x="1359999" y="7059024"/>
              <a:ext cx="179077" cy="174103"/>
            </a:xfrm>
            <a:custGeom>
              <a:avLst/>
              <a:gdLst/>
              <a:ahLst/>
              <a:cxnLst/>
              <a:rect l="l" t="t" r="r" b="b"/>
              <a:pathLst>
                <a:path w="179077" h="174102" fill="norm" stroke="1" extrusionOk="0">
                  <a:moveTo>
                    <a:pt x="91230" y="171616"/>
                  </a:moveTo>
                  <a:cubicBezTo>
                    <a:pt x="78694" y="171616"/>
                    <a:pt x="67104" y="169527"/>
                    <a:pt x="56409" y="165298"/>
                  </a:cubicBezTo>
                  <a:cubicBezTo>
                    <a:pt x="45714" y="161070"/>
                    <a:pt x="36412" y="155200"/>
                    <a:pt x="28603" y="147590"/>
                  </a:cubicBezTo>
                  <a:cubicBezTo>
                    <a:pt x="20793" y="140029"/>
                    <a:pt x="14674" y="131124"/>
                    <a:pt x="10297" y="120977"/>
                  </a:cubicBezTo>
                  <a:cubicBezTo>
                    <a:pt x="5920" y="110829"/>
                    <a:pt x="3731" y="99736"/>
                    <a:pt x="3731" y="87698"/>
                  </a:cubicBezTo>
                  <a:cubicBezTo>
                    <a:pt x="3731" y="75660"/>
                    <a:pt x="5920" y="64567"/>
                    <a:pt x="10297" y="54370"/>
                  </a:cubicBezTo>
                  <a:cubicBezTo>
                    <a:pt x="14674" y="44222"/>
                    <a:pt x="20793" y="35318"/>
                    <a:pt x="28603" y="27757"/>
                  </a:cubicBezTo>
                  <a:cubicBezTo>
                    <a:pt x="36412" y="20196"/>
                    <a:pt x="45665" y="14276"/>
                    <a:pt x="56260" y="10048"/>
                  </a:cubicBezTo>
                  <a:cubicBezTo>
                    <a:pt x="66905" y="5820"/>
                    <a:pt x="78545" y="3731"/>
                    <a:pt x="91180" y="3731"/>
                  </a:cubicBezTo>
                  <a:cubicBezTo>
                    <a:pt x="103815" y="3731"/>
                    <a:pt x="115256" y="5820"/>
                    <a:pt x="125901" y="9949"/>
                  </a:cubicBezTo>
                  <a:cubicBezTo>
                    <a:pt x="136546" y="14077"/>
                    <a:pt x="145749" y="19947"/>
                    <a:pt x="153559" y="27558"/>
                  </a:cubicBezTo>
                  <a:cubicBezTo>
                    <a:pt x="161369" y="35119"/>
                    <a:pt x="167437" y="44073"/>
                    <a:pt x="171715" y="54320"/>
                  </a:cubicBezTo>
                  <a:cubicBezTo>
                    <a:pt x="175993" y="64567"/>
                    <a:pt x="178182" y="75710"/>
                    <a:pt x="178182" y="87748"/>
                  </a:cubicBezTo>
                  <a:cubicBezTo>
                    <a:pt x="178182" y="99786"/>
                    <a:pt x="176043" y="111127"/>
                    <a:pt x="171715" y="121275"/>
                  </a:cubicBezTo>
                  <a:cubicBezTo>
                    <a:pt x="167437" y="131423"/>
                    <a:pt x="161369" y="140327"/>
                    <a:pt x="153559" y="147888"/>
                  </a:cubicBezTo>
                  <a:cubicBezTo>
                    <a:pt x="145749" y="155449"/>
                    <a:pt x="136497" y="161319"/>
                    <a:pt x="125901" y="165497"/>
                  </a:cubicBezTo>
                  <a:cubicBezTo>
                    <a:pt x="115256" y="169626"/>
                    <a:pt x="103716" y="171715"/>
                    <a:pt x="91180" y="171715"/>
                  </a:cubicBezTo>
                  <a:close/>
                  <a:moveTo>
                    <a:pt x="90981" y="150723"/>
                  </a:moveTo>
                  <a:cubicBezTo>
                    <a:pt x="100184" y="150723"/>
                    <a:pt x="108690" y="149181"/>
                    <a:pt x="116450" y="146048"/>
                  </a:cubicBezTo>
                  <a:cubicBezTo>
                    <a:pt x="124210" y="142914"/>
                    <a:pt x="130925" y="138486"/>
                    <a:pt x="136596" y="132816"/>
                  </a:cubicBezTo>
                  <a:cubicBezTo>
                    <a:pt x="142267" y="127145"/>
                    <a:pt x="146744" y="120429"/>
                    <a:pt x="149977" y="112769"/>
                  </a:cubicBezTo>
                  <a:cubicBezTo>
                    <a:pt x="153161" y="105108"/>
                    <a:pt x="154802" y="96752"/>
                    <a:pt x="154802" y="87698"/>
                  </a:cubicBezTo>
                  <a:cubicBezTo>
                    <a:pt x="154802" y="78645"/>
                    <a:pt x="153211" y="70288"/>
                    <a:pt x="149977" y="62727"/>
                  </a:cubicBezTo>
                  <a:cubicBezTo>
                    <a:pt x="146744" y="55166"/>
                    <a:pt x="142317" y="48450"/>
                    <a:pt x="136596" y="42680"/>
                  </a:cubicBezTo>
                  <a:cubicBezTo>
                    <a:pt x="130876" y="36910"/>
                    <a:pt x="124160" y="32433"/>
                    <a:pt x="116450" y="29299"/>
                  </a:cubicBezTo>
                  <a:cubicBezTo>
                    <a:pt x="108690" y="26165"/>
                    <a:pt x="100234" y="24623"/>
                    <a:pt x="90981" y="24623"/>
                  </a:cubicBezTo>
                  <a:cubicBezTo>
                    <a:pt x="81729" y="24623"/>
                    <a:pt x="73521" y="26165"/>
                    <a:pt x="65761" y="29299"/>
                  </a:cubicBezTo>
                  <a:cubicBezTo>
                    <a:pt x="58001" y="32433"/>
                    <a:pt x="51236" y="36860"/>
                    <a:pt x="45466" y="42680"/>
                  </a:cubicBezTo>
                  <a:cubicBezTo>
                    <a:pt x="39695" y="48450"/>
                    <a:pt x="35169" y="55166"/>
                    <a:pt x="31985" y="62727"/>
                  </a:cubicBezTo>
                  <a:cubicBezTo>
                    <a:pt x="28802" y="70288"/>
                    <a:pt x="27160" y="78645"/>
                    <a:pt x="27160" y="87698"/>
                  </a:cubicBezTo>
                  <a:cubicBezTo>
                    <a:pt x="27160" y="96752"/>
                    <a:pt x="28752" y="105108"/>
                    <a:pt x="31985" y="112769"/>
                  </a:cubicBezTo>
                  <a:cubicBezTo>
                    <a:pt x="35169" y="120429"/>
                    <a:pt x="39695" y="127095"/>
                    <a:pt x="45466" y="132816"/>
                  </a:cubicBezTo>
                  <a:cubicBezTo>
                    <a:pt x="51236" y="138536"/>
                    <a:pt x="58001" y="142963"/>
                    <a:pt x="65761" y="146048"/>
                  </a:cubicBezTo>
                  <a:cubicBezTo>
                    <a:pt x="73521" y="149181"/>
                    <a:pt x="81928" y="150723"/>
                    <a:pt x="90981" y="1507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7" name="Google Shape;307;p96"/>
            <p:cNvSpPr/>
            <p:nvPr/>
          </p:nvSpPr>
          <p:spPr bwMode="auto">
            <a:xfrm>
              <a:off x="1575803" y="7060765"/>
              <a:ext cx="179078" cy="169129"/>
            </a:xfrm>
            <a:custGeom>
              <a:avLst/>
              <a:gdLst/>
              <a:ahLst/>
              <a:cxnLst/>
              <a:rect l="l" t="t" r="r" b="b"/>
              <a:pathLst>
                <a:path w="179077" h="169128" fill="norm" stroke="1" extrusionOk="0">
                  <a:moveTo>
                    <a:pt x="78098" y="3731"/>
                  </a:moveTo>
                  <a:lnTo>
                    <a:pt x="3731" y="167885"/>
                  </a:lnTo>
                  <a:lnTo>
                    <a:pt x="27906" y="167885"/>
                  </a:lnTo>
                  <a:lnTo>
                    <a:pt x="45963" y="126846"/>
                  </a:lnTo>
                  <a:lnTo>
                    <a:pt x="133263" y="126846"/>
                  </a:lnTo>
                  <a:lnTo>
                    <a:pt x="151320" y="167885"/>
                  </a:lnTo>
                  <a:lnTo>
                    <a:pt x="175943" y="167885"/>
                  </a:lnTo>
                  <a:lnTo>
                    <a:pt x="101378" y="3731"/>
                  </a:lnTo>
                  <a:lnTo>
                    <a:pt x="78147" y="3731"/>
                  </a:lnTo>
                  <a:close/>
                  <a:moveTo>
                    <a:pt x="54171" y="108093"/>
                  </a:moveTo>
                  <a:lnTo>
                    <a:pt x="89588" y="27508"/>
                  </a:lnTo>
                  <a:lnTo>
                    <a:pt x="125006" y="108093"/>
                  </a:lnTo>
                  <a:lnTo>
                    <a:pt x="54221" y="1080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8" name="Google Shape;308;p96"/>
            <p:cNvSpPr/>
            <p:nvPr/>
          </p:nvSpPr>
          <p:spPr bwMode="auto">
            <a:xfrm>
              <a:off x="1722034" y="7058925"/>
              <a:ext cx="154206" cy="174103"/>
            </a:xfrm>
            <a:custGeom>
              <a:avLst/>
              <a:gdLst/>
              <a:ahLst/>
              <a:cxnLst/>
              <a:rect l="l" t="t" r="r" b="b"/>
              <a:pathLst>
                <a:path w="154205" h="174102" fill="norm" stroke="1" extrusionOk="0">
                  <a:moveTo>
                    <a:pt x="45515" y="42382"/>
                  </a:moveTo>
                  <a:cubicBezTo>
                    <a:pt x="51286" y="36761"/>
                    <a:pt x="58150" y="32383"/>
                    <a:pt x="66060" y="29249"/>
                  </a:cubicBezTo>
                  <a:cubicBezTo>
                    <a:pt x="73969" y="26115"/>
                    <a:pt x="82525" y="24573"/>
                    <a:pt x="91727" y="24573"/>
                  </a:cubicBezTo>
                  <a:cubicBezTo>
                    <a:pt x="100930" y="24573"/>
                    <a:pt x="108988" y="26165"/>
                    <a:pt x="116798" y="29399"/>
                  </a:cubicBezTo>
                  <a:cubicBezTo>
                    <a:pt x="124608" y="32582"/>
                    <a:pt x="131672" y="37507"/>
                    <a:pt x="137890" y="44073"/>
                  </a:cubicBezTo>
                  <a:lnTo>
                    <a:pt x="153111" y="29299"/>
                  </a:lnTo>
                  <a:cubicBezTo>
                    <a:pt x="145600" y="20843"/>
                    <a:pt x="136497" y="14475"/>
                    <a:pt x="125802" y="10197"/>
                  </a:cubicBezTo>
                  <a:cubicBezTo>
                    <a:pt x="115107" y="5920"/>
                    <a:pt x="103417" y="3731"/>
                    <a:pt x="90732" y="3731"/>
                  </a:cubicBezTo>
                  <a:cubicBezTo>
                    <a:pt x="78048" y="3731"/>
                    <a:pt x="66706" y="5820"/>
                    <a:pt x="56161" y="9949"/>
                  </a:cubicBezTo>
                  <a:cubicBezTo>
                    <a:pt x="45615" y="14077"/>
                    <a:pt x="36412" y="19947"/>
                    <a:pt x="28603" y="27558"/>
                  </a:cubicBezTo>
                  <a:cubicBezTo>
                    <a:pt x="20793" y="35119"/>
                    <a:pt x="14674" y="44023"/>
                    <a:pt x="10297" y="54171"/>
                  </a:cubicBezTo>
                  <a:cubicBezTo>
                    <a:pt x="5920" y="64319"/>
                    <a:pt x="3731" y="75511"/>
                    <a:pt x="3731" y="87698"/>
                  </a:cubicBezTo>
                  <a:cubicBezTo>
                    <a:pt x="3731" y="99885"/>
                    <a:pt x="5920" y="111078"/>
                    <a:pt x="10297" y="121225"/>
                  </a:cubicBezTo>
                  <a:cubicBezTo>
                    <a:pt x="14674" y="131373"/>
                    <a:pt x="20743" y="140277"/>
                    <a:pt x="28453" y="147838"/>
                  </a:cubicBezTo>
                  <a:cubicBezTo>
                    <a:pt x="36213" y="155399"/>
                    <a:pt x="45316" y="161269"/>
                    <a:pt x="55912" y="165448"/>
                  </a:cubicBezTo>
                  <a:cubicBezTo>
                    <a:pt x="66458" y="169576"/>
                    <a:pt x="77998" y="171666"/>
                    <a:pt x="90484" y="171666"/>
                  </a:cubicBezTo>
                  <a:cubicBezTo>
                    <a:pt x="102969" y="171666"/>
                    <a:pt x="115057" y="169477"/>
                    <a:pt x="125802" y="165099"/>
                  </a:cubicBezTo>
                  <a:cubicBezTo>
                    <a:pt x="136497" y="160722"/>
                    <a:pt x="145600" y="154305"/>
                    <a:pt x="153111" y="145849"/>
                  </a:cubicBezTo>
                  <a:lnTo>
                    <a:pt x="137890" y="131075"/>
                  </a:lnTo>
                  <a:cubicBezTo>
                    <a:pt x="131622" y="137790"/>
                    <a:pt x="124608" y="142764"/>
                    <a:pt x="116798" y="145948"/>
                  </a:cubicBezTo>
                  <a:cubicBezTo>
                    <a:pt x="108988" y="149132"/>
                    <a:pt x="100631" y="150773"/>
                    <a:pt x="91727" y="150773"/>
                  </a:cubicBezTo>
                  <a:cubicBezTo>
                    <a:pt x="82823" y="150773"/>
                    <a:pt x="73919" y="149231"/>
                    <a:pt x="66060" y="146097"/>
                  </a:cubicBezTo>
                  <a:cubicBezTo>
                    <a:pt x="58150" y="142963"/>
                    <a:pt x="51336" y="138586"/>
                    <a:pt x="45515" y="132965"/>
                  </a:cubicBezTo>
                  <a:cubicBezTo>
                    <a:pt x="39745" y="127344"/>
                    <a:pt x="35218" y="120629"/>
                    <a:pt x="32035" y="112918"/>
                  </a:cubicBezTo>
                  <a:cubicBezTo>
                    <a:pt x="28851" y="105158"/>
                    <a:pt x="27210" y="96752"/>
                    <a:pt x="27210" y="87698"/>
                  </a:cubicBezTo>
                  <a:cubicBezTo>
                    <a:pt x="27210" y="78645"/>
                    <a:pt x="28802" y="70238"/>
                    <a:pt x="32035" y="62478"/>
                  </a:cubicBezTo>
                  <a:cubicBezTo>
                    <a:pt x="35218" y="54718"/>
                    <a:pt x="39745" y="48052"/>
                    <a:pt x="45515" y="42431"/>
                  </a:cubicBez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9" name="Google Shape;309;p96"/>
            <p:cNvSpPr/>
            <p:nvPr/>
          </p:nvSpPr>
          <p:spPr bwMode="auto">
            <a:xfrm>
              <a:off x="1869175" y="7060765"/>
              <a:ext cx="159180" cy="174103"/>
            </a:xfrm>
            <a:custGeom>
              <a:avLst/>
              <a:gdLst/>
              <a:ahLst/>
              <a:cxnLst/>
              <a:rect l="l" t="t" r="r" b="b"/>
              <a:pathLst>
                <a:path w="159179" h="174102" fill="norm" stroke="1" extrusionOk="0">
                  <a:moveTo>
                    <a:pt x="82027" y="107894"/>
                  </a:moveTo>
                  <a:lnTo>
                    <a:pt x="28802" y="3731"/>
                  </a:lnTo>
                  <a:lnTo>
                    <a:pt x="3731" y="3731"/>
                  </a:lnTo>
                  <a:lnTo>
                    <a:pt x="69691" y="128190"/>
                  </a:lnTo>
                  <a:lnTo>
                    <a:pt x="66109" y="133910"/>
                  </a:lnTo>
                  <a:cubicBezTo>
                    <a:pt x="60638" y="142814"/>
                    <a:pt x="54469" y="148037"/>
                    <a:pt x="47605" y="149530"/>
                  </a:cubicBezTo>
                  <a:cubicBezTo>
                    <a:pt x="40740" y="151022"/>
                    <a:pt x="33229" y="150276"/>
                    <a:pt x="25071" y="147291"/>
                  </a:cubicBezTo>
                  <a:lnTo>
                    <a:pt x="18952" y="166045"/>
                  </a:lnTo>
                  <a:cubicBezTo>
                    <a:pt x="27558" y="169775"/>
                    <a:pt x="36015" y="171417"/>
                    <a:pt x="44421" y="170870"/>
                  </a:cubicBezTo>
                  <a:cubicBezTo>
                    <a:pt x="52778" y="170323"/>
                    <a:pt x="60588" y="167437"/>
                    <a:pt x="67851" y="162214"/>
                  </a:cubicBezTo>
                  <a:cubicBezTo>
                    <a:pt x="75113" y="156991"/>
                    <a:pt x="81480" y="149181"/>
                    <a:pt x="86952" y="138885"/>
                  </a:cubicBezTo>
                  <a:lnTo>
                    <a:pt x="159876" y="3781"/>
                  </a:lnTo>
                  <a:lnTo>
                    <a:pt x="136646" y="3781"/>
                  </a:lnTo>
                  <a:lnTo>
                    <a:pt x="82027" y="1079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10" name="Google Shape;310;p96"/>
            <p:cNvSpPr/>
            <p:nvPr/>
          </p:nvSpPr>
          <p:spPr bwMode="auto">
            <a:xfrm>
              <a:off x="2072677" y="7060765"/>
              <a:ext cx="139282" cy="169129"/>
            </a:xfrm>
            <a:custGeom>
              <a:avLst/>
              <a:gdLst/>
              <a:ahLst/>
              <a:cxnLst/>
              <a:rect l="l" t="t" r="r" b="b"/>
              <a:pathLst>
                <a:path w="139282" h="169128" fill="norm" stroke="1" extrusionOk="0">
                  <a:moveTo>
                    <a:pt x="3731" y="24126"/>
                  </a:moveTo>
                  <a:lnTo>
                    <a:pt x="59792" y="24126"/>
                  </a:lnTo>
                  <a:lnTo>
                    <a:pt x="59792" y="167885"/>
                  </a:lnTo>
                  <a:lnTo>
                    <a:pt x="82774" y="167885"/>
                  </a:lnTo>
                  <a:lnTo>
                    <a:pt x="82774" y="24126"/>
                  </a:lnTo>
                  <a:lnTo>
                    <a:pt x="139034" y="24126"/>
                  </a:lnTo>
                  <a:lnTo>
                    <a:pt x="139034" y="3731"/>
                  </a:lnTo>
                  <a:lnTo>
                    <a:pt x="3731" y="3731"/>
                  </a:lnTo>
                  <a:lnTo>
                    <a:pt x="3731" y="241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11" name="Google Shape;311;p96"/>
            <p:cNvSpPr/>
            <p:nvPr/>
          </p:nvSpPr>
          <p:spPr bwMode="auto">
            <a:xfrm>
              <a:off x="2222704" y="7060765"/>
              <a:ext cx="144257" cy="169129"/>
            </a:xfrm>
            <a:custGeom>
              <a:avLst/>
              <a:gdLst/>
              <a:ahLst/>
              <a:cxnLst/>
              <a:rect l="l" t="t" r="r" b="b"/>
              <a:pathLst>
                <a:path w="144256" h="169128" fill="norm" stroke="1" extrusionOk="0">
                  <a:moveTo>
                    <a:pt x="3731" y="3731"/>
                  </a:moveTo>
                  <a:lnTo>
                    <a:pt x="3731" y="167885"/>
                  </a:lnTo>
                  <a:lnTo>
                    <a:pt x="26961" y="167885"/>
                  </a:lnTo>
                  <a:lnTo>
                    <a:pt x="26961" y="24126"/>
                  </a:lnTo>
                  <a:lnTo>
                    <a:pt x="122171" y="24126"/>
                  </a:lnTo>
                  <a:lnTo>
                    <a:pt x="122171" y="167885"/>
                  </a:lnTo>
                  <a:lnTo>
                    <a:pt x="145152" y="167885"/>
                  </a:lnTo>
                  <a:lnTo>
                    <a:pt x="145152" y="3731"/>
                  </a:lnTo>
                  <a:lnTo>
                    <a:pt x="3731" y="3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9" name="Google Shape;156;p79"/>
          <p:cNvSpPr/>
          <p:nvPr userDrawn="1"/>
        </p:nvSpPr>
        <p:spPr bwMode="auto">
          <a:xfrm>
            <a:off x="673625" y="161221"/>
            <a:ext cx="45719" cy="51619"/>
          </a:xfrm>
          <a:custGeom>
            <a:avLst/>
            <a:gdLst/>
            <a:ahLst/>
            <a:cxnLst/>
            <a:rect l="l" t="t" r="r" b="b"/>
            <a:pathLst>
              <a:path w="154205" h="174102" fill="norm" stroke="1" extrusionOk="0">
                <a:moveTo>
                  <a:pt x="45515" y="42382"/>
                </a:moveTo>
                <a:cubicBezTo>
                  <a:pt x="51286" y="36761"/>
                  <a:pt x="58150" y="32383"/>
                  <a:pt x="66060" y="29249"/>
                </a:cubicBezTo>
                <a:cubicBezTo>
                  <a:pt x="73969" y="26115"/>
                  <a:pt x="82525" y="24573"/>
                  <a:pt x="91727" y="24573"/>
                </a:cubicBezTo>
                <a:cubicBezTo>
                  <a:pt x="100930" y="24573"/>
                  <a:pt x="108988" y="26165"/>
                  <a:pt x="116798" y="29399"/>
                </a:cubicBezTo>
                <a:cubicBezTo>
                  <a:pt x="124608" y="32582"/>
                  <a:pt x="131672" y="37507"/>
                  <a:pt x="137890" y="44073"/>
                </a:cubicBezTo>
                <a:lnTo>
                  <a:pt x="153111" y="29299"/>
                </a:lnTo>
                <a:cubicBezTo>
                  <a:pt x="145600" y="20843"/>
                  <a:pt x="136497" y="14475"/>
                  <a:pt x="125802" y="10197"/>
                </a:cubicBezTo>
                <a:cubicBezTo>
                  <a:pt x="115107" y="5920"/>
                  <a:pt x="103417" y="3731"/>
                  <a:pt x="90732" y="3731"/>
                </a:cubicBezTo>
                <a:cubicBezTo>
                  <a:pt x="78048" y="3731"/>
                  <a:pt x="66706" y="5820"/>
                  <a:pt x="56161" y="9949"/>
                </a:cubicBezTo>
                <a:cubicBezTo>
                  <a:pt x="45615" y="14077"/>
                  <a:pt x="36412" y="19947"/>
                  <a:pt x="28603" y="27558"/>
                </a:cubicBezTo>
                <a:cubicBezTo>
                  <a:pt x="20793" y="35119"/>
                  <a:pt x="14674" y="44023"/>
                  <a:pt x="10297" y="54171"/>
                </a:cubicBezTo>
                <a:cubicBezTo>
                  <a:pt x="5920" y="64319"/>
                  <a:pt x="3731" y="75511"/>
                  <a:pt x="3731" y="87698"/>
                </a:cubicBezTo>
                <a:cubicBezTo>
                  <a:pt x="3731" y="99885"/>
                  <a:pt x="5920" y="111078"/>
                  <a:pt x="10297" y="121225"/>
                </a:cubicBezTo>
                <a:cubicBezTo>
                  <a:pt x="14674" y="131373"/>
                  <a:pt x="20743" y="140277"/>
                  <a:pt x="28453" y="147838"/>
                </a:cubicBezTo>
                <a:cubicBezTo>
                  <a:pt x="36213" y="155399"/>
                  <a:pt x="45316" y="161269"/>
                  <a:pt x="55912" y="165448"/>
                </a:cubicBezTo>
                <a:cubicBezTo>
                  <a:pt x="66458" y="169576"/>
                  <a:pt x="77998" y="171666"/>
                  <a:pt x="90484" y="171666"/>
                </a:cubicBezTo>
                <a:cubicBezTo>
                  <a:pt x="102969" y="171666"/>
                  <a:pt x="115057" y="169477"/>
                  <a:pt x="125802" y="165099"/>
                </a:cubicBezTo>
                <a:cubicBezTo>
                  <a:pt x="136497" y="160722"/>
                  <a:pt x="145600" y="154305"/>
                  <a:pt x="153111" y="145849"/>
                </a:cubicBezTo>
                <a:lnTo>
                  <a:pt x="137890" y="131075"/>
                </a:lnTo>
                <a:cubicBezTo>
                  <a:pt x="131622" y="137790"/>
                  <a:pt x="124608" y="142764"/>
                  <a:pt x="116798" y="145948"/>
                </a:cubicBezTo>
                <a:cubicBezTo>
                  <a:pt x="108988" y="149132"/>
                  <a:pt x="100631" y="150773"/>
                  <a:pt x="91727" y="150773"/>
                </a:cubicBezTo>
                <a:cubicBezTo>
                  <a:pt x="82823" y="150773"/>
                  <a:pt x="73919" y="149231"/>
                  <a:pt x="66060" y="146097"/>
                </a:cubicBezTo>
                <a:cubicBezTo>
                  <a:pt x="58150" y="142963"/>
                  <a:pt x="51336" y="138586"/>
                  <a:pt x="45515" y="132965"/>
                </a:cubicBezTo>
                <a:cubicBezTo>
                  <a:pt x="39745" y="127344"/>
                  <a:pt x="35218" y="120629"/>
                  <a:pt x="32035" y="112918"/>
                </a:cubicBezTo>
                <a:cubicBezTo>
                  <a:pt x="28851" y="105158"/>
                  <a:pt x="27210" y="96752"/>
                  <a:pt x="27210" y="87698"/>
                </a:cubicBezTo>
                <a:cubicBezTo>
                  <a:pt x="27210" y="78645"/>
                  <a:pt x="28802" y="70238"/>
                  <a:pt x="32035" y="62478"/>
                </a:cubicBezTo>
                <a:cubicBezTo>
                  <a:pt x="35218" y="54718"/>
                  <a:pt x="39745" y="48052"/>
                  <a:pt x="45515" y="424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Пустой слайд с заголовком" preserve="0" showMasterPhAnim="0" userDrawn="1">
  <p:cSld name="Пустой слайд с заголовко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" name="Google Shape;313;p97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2 горизонтальные картинки на слайде" preserve="0" showMasterPhAnim="0" userDrawn="1">
  <p:cSld name="1_2 горизонтальные картинки на слайд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315" name="Google Shape;315;p98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6" name="Google Shape;316;p98"/>
          <p:cNvSpPr>
            <a:spLocks noGrp="1"/>
          </p:cNvSpPr>
          <p:nvPr>
            <p:ph type="pic" idx="2"/>
          </p:nvPr>
        </p:nvSpPr>
        <p:spPr bwMode="auto">
          <a:xfrm>
            <a:off x="4572000" y="726376"/>
            <a:ext cx="4572000" cy="4417124"/>
          </a:xfrm>
          <a:prstGeom prst="rect">
            <a:avLst/>
          </a:prstGeom>
          <a:noFill/>
          <a:ln>
            <a:noFill/>
          </a:ln>
        </p:spPr>
      </p:sp>
      <p:sp>
        <p:nvSpPr>
          <p:cNvPr id="317" name="Google Shape;317;p98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9" name="Google Shape;319;g2b5a6c1bc45_0_140"/>
          <p:cNvSpPr txBox="1">
            <a:spLocks noGrp="1"/>
          </p:cNvSpPr>
          <p:nvPr>
            <p:ph type="dt" idx="10"/>
          </p:nvPr>
        </p:nvSpPr>
        <p:spPr bwMode="auto"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0" name="Google Shape;320;g2b5a6c1bc45_0_140"/>
          <p:cNvSpPr txBox="1">
            <a:spLocks noGrp="1"/>
          </p:cNvSpPr>
          <p:nvPr>
            <p:ph type="ftr" idx="11"/>
          </p:nvPr>
        </p:nvSpPr>
        <p:spPr bwMode="auto"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1" name="Google Shape;321;g2b5a6c1bc45_0_140"/>
          <p:cNvSpPr txBox="1">
            <a:spLocks noGrp="1"/>
          </p:cNvSpPr>
          <p:nvPr>
            <p:ph type="sldNum" idx="12"/>
          </p:nvPr>
        </p:nvSpPr>
        <p:spPr bwMode="auto"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Титульный слайд №2">
    <p:bg>
      <p:bgPr shadeToTitle="0">
        <a:solidFill>
          <a:srgbClr val="BDD2ED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8605" name="Holder 3"/>
          <p:cNvSpPr txBox="1"/>
          <p:nvPr/>
        </p:nvSpPr>
        <p:spPr bwMode="auto">
          <a:xfrm>
            <a:off x="395288" y="3255924"/>
            <a:ext cx="417806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207935">
              <a:defRPr>
                <a:latin typeface="+mn-lt"/>
                <a:ea typeface="+mn-ea"/>
                <a:cs typeface="+mn-cs"/>
              </a:defRPr>
            </a:lvl2pPr>
            <a:lvl3pPr marL="415869">
              <a:defRPr>
                <a:latin typeface="+mn-lt"/>
                <a:ea typeface="+mn-ea"/>
                <a:cs typeface="+mn-cs"/>
              </a:defRPr>
            </a:lvl3pPr>
            <a:lvl4pPr marL="623804">
              <a:defRPr>
                <a:latin typeface="+mn-lt"/>
                <a:ea typeface="+mn-ea"/>
                <a:cs typeface="+mn-cs"/>
              </a:defRPr>
            </a:lvl4pPr>
            <a:lvl5pPr marL="831738">
              <a:defRPr>
                <a:latin typeface="+mn-lt"/>
                <a:ea typeface="+mn-ea"/>
                <a:cs typeface="+mn-cs"/>
              </a:defRPr>
            </a:lvl5pPr>
            <a:lvl6pPr marL="1039673">
              <a:defRPr>
                <a:latin typeface="+mn-lt"/>
                <a:ea typeface="+mn-ea"/>
                <a:cs typeface="+mn-cs"/>
              </a:defRPr>
            </a:lvl6pPr>
            <a:lvl7pPr marL="1247607">
              <a:defRPr>
                <a:latin typeface="+mn-lt"/>
                <a:ea typeface="+mn-ea"/>
                <a:cs typeface="+mn-cs"/>
              </a:defRPr>
            </a:lvl7pPr>
            <a:lvl8pPr marL="1455542">
              <a:defRPr>
                <a:latin typeface="+mn-lt"/>
                <a:ea typeface="+mn-ea"/>
                <a:cs typeface="+mn-cs"/>
              </a:defRPr>
            </a:lvl8pPr>
            <a:lvl9pPr marL="1663476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2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prstClr val="white">
                  <a:lumMod val="50000"/>
                </a:prst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048606" name="Holder 3"/>
          <p:cNvSpPr txBox="1"/>
          <p:nvPr/>
        </p:nvSpPr>
        <p:spPr bwMode="auto">
          <a:xfrm>
            <a:off x="395288" y="3257657"/>
            <a:ext cx="417806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207935">
              <a:defRPr>
                <a:latin typeface="+mn-lt"/>
                <a:ea typeface="+mn-ea"/>
                <a:cs typeface="+mn-cs"/>
              </a:defRPr>
            </a:lvl2pPr>
            <a:lvl3pPr marL="415869">
              <a:defRPr>
                <a:latin typeface="+mn-lt"/>
                <a:ea typeface="+mn-ea"/>
                <a:cs typeface="+mn-cs"/>
              </a:defRPr>
            </a:lvl3pPr>
            <a:lvl4pPr marL="623804">
              <a:defRPr>
                <a:latin typeface="+mn-lt"/>
                <a:ea typeface="+mn-ea"/>
                <a:cs typeface="+mn-cs"/>
              </a:defRPr>
            </a:lvl4pPr>
            <a:lvl5pPr marL="831738">
              <a:defRPr>
                <a:latin typeface="+mn-lt"/>
                <a:ea typeface="+mn-ea"/>
                <a:cs typeface="+mn-cs"/>
              </a:defRPr>
            </a:lvl5pPr>
            <a:lvl6pPr marL="1039673">
              <a:defRPr>
                <a:latin typeface="+mn-lt"/>
                <a:ea typeface="+mn-ea"/>
                <a:cs typeface="+mn-cs"/>
              </a:defRPr>
            </a:lvl6pPr>
            <a:lvl7pPr marL="1247607">
              <a:defRPr>
                <a:latin typeface="+mn-lt"/>
                <a:ea typeface="+mn-ea"/>
                <a:cs typeface="+mn-cs"/>
              </a:defRPr>
            </a:lvl7pPr>
            <a:lvl8pPr marL="1455542">
              <a:defRPr>
                <a:latin typeface="+mn-lt"/>
                <a:ea typeface="+mn-ea"/>
                <a:cs typeface="+mn-cs"/>
              </a:defRPr>
            </a:lvl8pPr>
            <a:lvl9pPr marL="1663476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2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prstClr val="white">
                  <a:lumMod val="50000"/>
                </a:prst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048608" name="Holder 3"/>
          <p:cNvSpPr>
            <a:spLocks noGrp="1"/>
          </p:cNvSpPr>
          <p:nvPr>
            <p:ph type="body" idx="1" hasCustomPrompt="1"/>
          </p:nvPr>
        </p:nvSpPr>
        <p:spPr bwMode="auto">
          <a:xfrm>
            <a:off x="6365166" y="4751962"/>
            <a:ext cx="2680421" cy="169269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Автор</a:t>
            </a:r>
            <a:endParaRPr/>
          </a:p>
        </p:txBody>
      </p:sp>
      <p:sp>
        <p:nvSpPr>
          <p:cNvPr id="14" name="Holder 2"/>
          <p:cNvSpPr>
            <a:spLocks noChangeAspect="1" noGrp="1"/>
          </p:cNvSpPr>
          <p:nvPr>
            <p:ph type="ctrTitle"/>
          </p:nvPr>
        </p:nvSpPr>
        <p:spPr bwMode="auto">
          <a:xfrm>
            <a:off x="684213" y="1802915"/>
            <a:ext cx="4580515" cy="553998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3200" b="1">
                <a:solidFill>
                  <a:srgbClr val="1A3B68"/>
                </a:solidFill>
                <a:latin typeface="Arial Black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5" name="Holder 3"/>
          <p:cNvSpPr>
            <a:spLocks noGrp="1"/>
          </p:cNvSpPr>
          <p:nvPr>
            <p:ph type="subTitle" idx="4"/>
          </p:nvPr>
        </p:nvSpPr>
        <p:spPr bwMode="auto">
          <a:xfrm>
            <a:off x="684212" y="2629648"/>
            <a:ext cx="38891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rgbClr val="1A3B6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16" name="Holder 3"/>
          <p:cNvSpPr txBox="1"/>
          <p:nvPr userDrawn="1"/>
        </p:nvSpPr>
        <p:spPr bwMode="auto">
          <a:xfrm>
            <a:off x="395288" y="2209006"/>
            <a:ext cx="417806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207935">
              <a:defRPr>
                <a:latin typeface="+mn-lt"/>
                <a:ea typeface="+mn-ea"/>
                <a:cs typeface="+mn-cs"/>
              </a:defRPr>
            </a:lvl2pPr>
            <a:lvl3pPr marL="415869">
              <a:defRPr>
                <a:latin typeface="+mn-lt"/>
                <a:ea typeface="+mn-ea"/>
                <a:cs typeface="+mn-cs"/>
              </a:defRPr>
            </a:lvl3pPr>
            <a:lvl4pPr marL="623804">
              <a:defRPr>
                <a:latin typeface="+mn-lt"/>
                <a:ea typeface="+mn-ea"/>
                <a:cs typeface="+mn-cs"/>
              </a:defRPr>
            </a:lvl4pPr>
            <a:lvl5pPr marL="831738">
              <a:defRPr>
                <a:latin typeface="+mn-lt"/>
                <a:ea typeface="+mn-ea"/>
                <a:cs typeface="+mn-cs"/>
              </a:defRPr>
            </a:lvl5pPr>
            <a:lvl6pPr marL="1039673">
              <a:defRPr>
                <a:latin typeface="+mn-lt"/>
                <a:ea typeface="+mn-ea"/>
                <a:cs typeface="+mn-cs"/>
              </a:defRPr>
            </a:lvl6pPr>
            <a:lvl7pPr marL="1247607">
              <a:defRPr>
                <a:latin typeface="+mn-lt"/>
                <a:ea typeface="+mn-ea"/>
                <a:cs typeface="+mn-cs"/>
              </a:defRPr>
            </a:lvl7pPr>
            <a:lvl8pPr marL="1455542">
              <a:defRPr>
                <a:latin typeface="+mn-lt"/>
                <a:ea typeface="+mn-ea"/>
                <a:cs typeface="+mn-cs"/>
              </a:defRPr>
            </a:lvl8pPr>
            <a:lvl9pPr marL="1663476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2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prstClr val="white">
                  <a:lumMod val="50000"/>
                </a:prstClr>
              </a:solidFill>
              <a:latin typeface="Arial"/>
              <a:ea typeface="+mn-ea"/>
              <a:cs typeface="Arial"/>
            </a:endParaRPr>
          </a:p>
        </p:txBody>
      </p:sp>
      <p:grpSp>
        <p:nvGrpSpPr>
          <p:cNvPr id="5" name="Graphic 12"/>
          <p:cNvGrpSpPr/>
          <p:nvPr/>
        </p:nvGrpSpPr>
        <p:grpSpPr bwMode="auto">
          <a:xfrm>
            <a:off x="4629205" y="0"/>
            <a:ext cx="4511755" cy="5143500"/>
            <a:chOff x="4629205" y="0"/>
            <a:chExt cx="4511755" cy="5143500"/>
          </a:xfrm>
        </p:grpSpPr>
        <p:sp>
          <p:nvSpPr>
            <p:cNvPr id="6" name="Freeform: Shape 5"/>
            <p:cNvSpPr/>
            <p:nvPr/>
          </p:nvSpPr>
          <p:spPr bwMode="auto">
            <a:xfrm>
              <a:off x="4627243" y="-1946"/>
              <a:ext cx="4511755" cy="5138526"/>
            </a:xfrm>
            <a:custGeom>
              <a:avLst/>
              <a:gdLst>
                <a:gd name="connsiteX0" fmla="*/ 712004 w 4511755"/>
                <a:gd name="connsiteY0" fmla="*/ 5141367 h 5138525"/>
                <a:gd name="connsiteX1" fmla="*/ 74638 w 4511755"/>
                <a:gd name="connsiteY1" fmla="*/ 4028301 h 5138525"/>
                <a:gd name="connsiteX2" fmla="*/ 74638 w 4511755"/>
                <a:gd name="connsiteY2" fmla="*/ 3458637 h 5138525"/>
                <a:gd name="connsiteX3" fmla="*/ 1890831 w 4511755"/>
                <a:gd name="connsiteY3" fmla="*/ 305730 h 5138525"/>
                <a:gd name="connsiteX4" fmla="*/ 2230083 w 4511755"/>
                <a:gd name="connsiteY4" fmla="*/ 1946 h 5138525"/>
                <a:gd name="connsiteX5" fmla="*/ 4513519 w 4511755"/>
                <a:gd name="connsiteY5" fmla="*/ 1946 h 5138525"/>
                <a:gd name="connsiteX6" fmla="*/ 4513519 w 4511755"/>
                <a:gd name="connsiteY6" fmla="*/ 5141416 h 5138525"/>
                <a:gd name="connsiteX7" fmla="*/ 712004 w 4511755"/>
                <a:gd name="connsiteY7" fmla="*/ 5141416 h 5138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1755" h="5138525" fill="norm" stroke="1" extrusionOk="0">
                  <a:moveTo>
                    <a:pt x="712004" y="5141367"/>
                  </a:moveTo>
                  <a:lnTo>
                    <a:pt x="74638" y="4028301"/>
                  </a:lnTo>
                  <a:cubicBezTo>
                    <a:pt x="74638" y="4028301"/>
                    <a:pt x="-88920" y="3751925"/>
                    <a:pt x="74638" y="3458637"/>
                  </a:cubicBezTo>
                  <a:cubicBezTo>
                    <a:pt x="238195" y="3165347"/>
                    <a:pt x="1890831" y="305730"/>
                    <a:pt x="1890831" y="305730"/>
                  </a:cubicBezTo>
                  <a:cubicBezTo>
                    <a:pt x="1890831" y="305730"/>
                    <a:pt x="2050458" y="1946"/>
                    <a:pt x="2230083" y="1946"/>
                  </a:cubicBezTo>
                  <a:lnTo>
                    <a:pt x="4513519" y="1946"/>
                  </a:lnTo>
                  <a:lnTo>
                    <a:pt x="4513519" y="5141416"/>
                  </a:lnTo>
                  <a:lnTo>
                    <a:pt x="712004" y="5141416"/>
                  </a:lnTo>
                  <a:close/>
                </a:path>
              </a:pathLst>
            </a:custGeom>
            <a:solidFill>
              <a:srgbClr val="1A3B68"/>
            </a:solidFill>
            <a:ln w="49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: Shape 6"/>
            <p:cNvSpPr/>
            <p:nvPr/>
          </p:nvSpPr>
          <p:spPr bwMode="auto">
            <a:xfrm>
              <a:off x="5194003" y="768084"/>
              <a:ext cx="3944677" cy="4372472"/>
            </a:xfrm>
            <a:custGeom>
              <a:avLst/>
              <a:gdLst>
                <a:gd name="connsiteX0" fmla="*/ 224187 w 3944676"/>
                <a:gd name="connsiteY0" fmla="*/ 4371337 h 4372472"/>
                <a:gd name="connsiteX1" fmla="*/ 21134 w 3944676"/>
                <a:gd name="connsiteY1" fmla="*/ 3589962 h 4372472"/>
                <a:gd name="connsiteX2" fmla="*/ 122660 w 3944676"/>
                <a:gd name="connsiteY2" fmla="*/ 3038354 h 4372472"/>
                <a:gd name="connsiteX3" fmla="*/ 2925868 w 3944676"/>
                <a:gd name="connsiteY3" fmla="*/ 218184 h 4372472"/>
                <a:gd name="connsiteX4" fmla="*/ 3653470 w 3944676"/>
                <a:gd name="connsiteY4" fmla="*/ 37714 h 4372472"/>
                <a:gd name="connsiteX5" fmla="*/ 3946759 w 3944676"/>
                <a:gd name="connsiteY5" fmla="*/ 111036 h 4372472"/>
                <a:gd name="connsiteX6" fmla="*/ 3946759 w 3944676"/>
                <a:gd name="connsiteY6" fmla="*/ 4371386 h 4372472"/>
                <a:gd name="connsiteX7" fmla="*/ 224187 w 3944676"/>
                <a:gd name="connsiteY7" fmla="*/ 4371386 h 437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44676" h="4372472" fill="norm" stroke="1" extrusionOk="0">
                  <a:moveTo>
                    <a:pt x="224187" y="4371337"/>
                  </a:moveTo>
                  <a:lnTo>
                    <a:pt x="21134" y="3589962"/>
                  </a:lnTo>
                  <a:cubicBezTo>
                    <a:pt x="21134" y="3589962"/>
                    <a:pt x="-63481" y="3235737"/>
                    <a:pt x="122660" y="3038354"/>
                  </a:cubicBezTo>
                  <a:cubicBezTo>
                    <a:pt x="308801" y="2840971"/>
                    <a:pt x="2925868" y="218184"/>
                    <a:pt x="2925868" y="218184"/>
                  </a:cubicBezTo>
                  <a:cubicBezTo>
                    <a:pt x="2925868" y="218184"/>
                    <a:pt x="3179661" y="-103309"/>
                    <a:pt x="3653470" y="37714"/>
                  </a:cubicBezTo>
                  <a:lnTo>
                    <a:pt x="3946759" y="111036"/>
                  </a:lnTo>
                  <a:lnTo>
                    <a:pt x="3946759" y="4371386"/>
                  </a:lnTo>
                  <a:lnTo>
                    <a:pt x="224187" y="4371386"/>
                  </a:lnTo>
                  <a:close/>
                </a:path>
              </a:pathLst>
            </a:custGeom>
            <a:solidFill>
              <a:srgbClr val="6482B9"/>
            </a:solidFill>
            <a:ln w="49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: Shape 7"/>
            <p:cNvSpPr/>
            <p:nvPr/>
          </p:nvSpPr>
          <p:spPr bwMode="auto">
            <a:xfrm>
              <a:off x="5540303" y="2254778"/>
              <a:ext cx="3601445" cy="2885134"/>
            </a:xfrm>
            <a:custGeom>
              <a:avLst/>
              <a:gdLst>
                <a:gd name="connsiteX0" fmla="*/ 1997 w 3601445"/>
                <a:gd name="connsiteY0" fmla="*/ 2884644 h 2885135"/>
                <a:gd name="connsiteX1" fmla="*/ 1997 w 3601445"/>
                <a:gd name="connsiteY1" fmla="*/ 2265135 h 2885135"/>
                <a:gd name="connsiteX2" fmla="*/ 361545 w 3601445"/>
                <a:gd name="connsiteY2" fmla="*/ 1761729 h 2885135"/>
                <a:gd name="connsiteX3" fmla="*/ 3271900 w 3601445"/>
                <a:gd name="connsiteY3" fmla="*/ 86560 h 2885135"/>
                <a:gd name="connsiteX4" fmla="*/ 3600458 w 3601445"/>
                <a:gd name="connsiteY4" fmla="*/ 1946 h 2885135"/>
                <a:gd name="connsiteX5" fmla="*/ 3600458 w 3601445"/>
                <a:gd name="connsiteY5" fmla="*/ 2884594 h 2885135"/>
                <a:gd name="connsiteX6" fmla="*/ 1997 w 3601445"/>
                <a:gd name="connsiteY6" fmla="*/ 2884594 h 288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1445" h="2885135" fill="norm" stroke="1" extrusionOk="0">
                  <a:moveTo>
                    <a:pt x="1997" y="2884644"/>
                  </a:moveTo>
                  <a:lnTo>
                    <a:pt x="1997" y="2265135"/>
                  </a:lnTo>
                  <a:cubicBezTo>
                    <a:pt x="1997" y="2265135"/>
                    <a:pt x="-10687" y="1969011"/>
                    <a:pt x="361545" y="1761729"/>
                  </a:cubicBezTo>
                  <a:cubicBezTo>
                    <a:pt x="733777" y="1554447"/>
                    <a:pt x="3271900" y="86560"/>
                    <a:pt x="3271900" y="86560"/>
                  </a:cubicBezTo>
                  <a:cubicBezTo>
                    <a:pt x="3271900" y="86560"/>
                    <a:pt x="3404468" y="1946"/>
                    <a:pt x="3600458" y="1946"/>
                  </a:cubicBezTo>
                  <a:lnTo>
                    <a:pt x="3600458" y="2884594"/>
                  </a:lnTo>
                  <a:lnTo>
                    <a:pt x="1997" y="2884594"/>
                  </a:lnTo>
                  <a:close/>
                </a:path>
              </a:pathLst>
            </a:custGeom>
            <a:solidFill>
              <a:srgbClr val="70A0D4"/>
            </a:solidFill>
            <a:ln w="49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: Shape 8"/>
            <p:cNvSpPr/>
            <p:nvPr/>
          </p:nvSpPr>
          <p:spPr bwMode="auto">
            <a:xfrm>
              <a:off x="5675708" y="3747983"/>
              <a:ext cx="3462163" cy="1392824"/>
            </a:xfrm>
            <a:custGeom>
              <a:avLst/>
              <a:gdLst>
                <a:gd name="connsiteX0" fmla="*/ 1946 w 3462162"/>
                <a:gd name="connsiteY0" fmla="*/ 1395118 h 1392823"/>
                <a:gd name="connsiteX1" fmla="*/ 80889 w 3462162"/>
                <a:gd name="connsiteY1" fmla="*/ 1152567 h 1392823"/>
                <a:gd name="connsiteX2" fmla="*/ 503909 w 3462162"/>
                <a:gd name="connsiteY2" fmla="*/ 791578 h 1392823"/>
                <a:gd name="connsiteX3" fmla="*/ 3465054 w 3462162"/>
                <a:gd name="connsiteY3" fmla="*/ 1946 h 1392823"/>
                <a:gd name="connsiteX4" fmla="*/ 3465054 w 3462162"/>
                <a:gd name="connsiteY4" fmla="*/ 1391387 h 1392823"/>
                <a:gd name="connsiteX5" fmla="*/ 1946 w 3462162"/>
                <a:gd name="connsiteY5" fmla="*/ 1395118 h 1392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2162" h="1392823" fill="norm" stroke="1" extrusionOk="0">
                  <a:moveTo>
                    <a:pt x="1946" y="1395118"/>
                  </a:moveTo>
                  <a:lnTo>
                    <a:pt x="80889" y="1152567"/>
                  </a:lnTo>
                  <a:cubicBezTo>
                    <a:pt x="80889" y="1152567"/>
                    <a:pt x="159832" y="881812"/>
                    <a:pt x="503909" y="791578"/>
                  </a:cubicBezTo>
                  <a:cubicBezTo>
                    <a:pt x="847987" y="701342"/>
                    <a:pt x="3465054" y="1946"/>
                    <a:pt x="3465054" y="1946"/>
                  </a:cubicBezTo>
                  <a:lnTo>
                    <a:pt x="3465054" y="1391387"/>
                  </a:lnTo>
                  <a:lnTo>
                    <a:pt x="1946" y="1395118"/>
                  </a:lnTo>
                  <a:close/>
                </a:path>
              </a:pathLst>
            </a:custGeom>
            <a:solidFill>
              <a:srgbClr val="FFFFFF"/>
            </a:solidFill>
            <a:ln w="49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0" name="Graphic 9"/>
          <p:cNvGrpSpPr/>
          <p:nvPr userDrawn="1"/>
        </p:nvGrpSpPr>
        <p:grpSpPr bwMode="auto">
          <a:xfrm>
            <a:off x="710872" y="390524"/>
            <a:ext cx="1660851" cy="881657"/>
            <a:chOff x="706110" y="6707826"/>
            <a:chExt cx="1660851" cy="881657"/>
          </a:xfrm>
        </p:grpSpPr>
        <p:sp>
          <p:nvSpPr>
            <p:cNvPr id="51" name="Freeform: Shape 50"/>
            <p:cNvSpPr/>
            <p:nvPr/>
          </p:nvSpPr>
          <p:spPr bwMode="auto">
            <a:xfrm>
              <a:off x="1187231" y="7276098"/>
              <a:ext cx="402924" cy="313385"/>
            </a:xfrm>
            <a:custGeom>
              <a:avLst/>
              <a:gdLst>
                <a:gd name="connsiteX0" fmla="*/ 279965 w 402924"/>
                <a:gd name="connsiteY0" fmla="*/ 1948 h 313385"/>
                <a:gd name="connsiteX1" fmla="*/ 279965 w 402924"/>
                <a:gd name="connsiteY1" fmla="*/ 13886 h 313385"/>
                <a:gd name="connsiteX2" fmla="*/ 104768 w 402924"/>
                <a:gd name="connsiteY2" fmla="*/ 188238 h 313385"/>
                <a:gd name="connsiteX3" fmla="*/ 1948 w 402924"/>
                <a:gd name="connsiteY3" fmla="*/ 188238 h 313385"/>
                <a:gd name="connsiteX4" fmla="*/ 1948 w 402924"/>
                <a:gd name="connsiteY4" fmla="*/ 311851 h 313385"/>
                <a:gd name="connsiteX5" fmla="*/ 116806 w 402924"/>
                <a:gd name="connsiteY5" fmla="*/ 311851 h 313385"/>
                <a:gd name="connsiteX6" fmla="*/ 404076 w 402924"/>
                <a:gd name="connsiteY6" fmla="*/ 25924 h 313385"/>
                <a:gd name="connsiteX7" fmla="*/ 404076 w 402924"/>
                <a:gd name="connsiteY7" fmla="*/ 1948 h 313385"/>
                <a:gd name="connsiteX8" fmla="*/ 279965 w 402924"/>
                <a:gd name="connsiteY8" fmla="*/ 1948 h 31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2924" h="313385" fill="norm" stroke="1" extrusionOk="0">
                  <a:moveTo>
                    <a:pt x="279965" y="1948"/>
                  </a:moveTo>
                  <a:lnTo>
                    <a:pt x="279965" y="13886"/>
                  </a:lnTo>
                  <a:cubicBezTo>
                    <a:pt x="279965" y="109842"/>
                    <a:pt x="201121" y="188238"/>
                    <a:pt x="104768" y="188238"/>
                  </a:cubicBezTo>
                  <a:lnTo>
                    <a:pt x="1948" y="188238"/>
                  </a:lnTo>
                  <a:lnTo>
                    <a:pt x="1948" y="311851"/>
                  </a:lnTo>
                  <a:lnTo>
                    <a:pt x="116806" y="311851"/>
                  </a:lnTo>
                  <a:cubicBezTo>
                    <a:pt x="274792" y="311851"/>
                    <a:pt x="404076" y="183214"/>
                    <a:pt x="404076" y="25924"/>
                  </a:cubicBezTo>
                  <a:lnTo>
                    <a:pt x="404076" y="1948"/>
                  </a:lnTo>
                  <a:lnTo>
                    <a:pt x="279965" y="1948"/>
                  </a:lnTo>
                  <a:close/>
                </a:path>
              </a:pathLst>
            </a:custGeom>
            <a:solidFill>
              <a:srgbClr val="6482B9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Freeform: Shape 51"/>
            <p:cNvSpPr/>
            <p:nvPr/>
          </p:nvSpPr>
          <p:spPr bwMode="auto">
            <a:xfrm>
              <a:off x="1186336" y="6707826"/>
              <a:ext cx="402924" cy="313385"/>
            </a:xfrm>
            <a:custGeom>
              <a:avLst/>
              <a:gdLst>
                <a:gd name="connsiteX0" fmla="*/ 280164 w 402924"/>
                <a:gd name="connsiteY0" fmla="*/ 311851 h 313385"/>
                <a:gd name="connsiteX1" fmla="*/ 280164 w 402924"/>
                <a:gd name="connsiteY1" fmla="*/ 299913 h 313385"/>
                <a:gd name="connsiteX2" fmla="*/ 104867 w 402924"/>
                <a:gd name="connsiteY2" fmla="*/ 125561 h 313385"/>
                <a:gd name="connsiteX3" fmla="*/ 1948 w 402924"/>
                <a:gd name="connsiteY3" fmla="*/ 125561 h 313385"/>
                <a:gd name="connsiteX4" fmla="*/ 1948 w 402924"/>
                <a:gd name="connsiteY4" fmla="*/ 1948 h 313385"/>
                <a:gd name="connsiteX5" fmla="*/ 116905 w 402924"/>
                <a:gd name="connsiteY5" fmla="*/ 1948 h 313385"/>
                <a:gd name="connsiteX6" fmla="*/ 404374 w 402924"/>
                <a:gd name="connsiteY6" fmla="*/ 287825 h 313385"/>
                <a:gd name="connsiteX7" fmla="*/ 404374 w 402924"/>
                <a:gd name="connsiteY7" fmla="*/ 311851 h 313385"/>
                <a:gd name="connsiteX8" fmla="*/ 280164 w 402924"/>
                <a:gd name="connsiteY8" fmla="*/ 311851 h 31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2924" h="313385" fill="norm" stroke="1" extrusionOk="0">
                  <a:moveTo>
                    <a:pt x="280164" y="311851"/>
                  </a:moveTo>
                  <a:lnTo>
                    <a:pt x="280164" y="299913"/>
                  </a:lnTo>
                  <a:cubicBezTo>
                    <a:pt x="280164" y="203957"/>
                    <a:pt x="201271" y="125561"/>
                    <a:pt x="104867" y="125561"/>
                  </a:cubicBezTo>
                  <a:lnTo>
                    <a:pt x="1948" y="125561"/>
                  </a:lnTo>
                  <a:lnTo>
                    <a:pt x="1948" y="1948"/>
                  </a:lnTo>
                  <a:lnTo>
                    <a:pt x="116905" y="1948"/>
                  </a:lnTo>
                  <a:cubicBezTo>
                    <a:pt x="275041" y="1948"/>
                    <a:pt x="404374" y="130585"/>
                    <a:pt x="404374" y="287825"/>
                  </a:cubicBezTo>
                  <a:lnTo>
                    <a:pt x="404374" y="311851"/>
                  </a:lnTo>
                  <a:lnTo>
                    <a:pt x="280164" y="311851"/>
                  </a:lnTo>
                  <a:close/>
                </a:path>
              </a:pathLst>
            </a:custGeom>
            <a:solidFill>
              <a:srgbClr val="6482B9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Freeform: Shape 52"/>
            <p:cNvSpPr/>
            <p:nvPr/>
          </p:nvSpPr>
          <p:spPr bwMode="auto">
            <a:xfrm>
              <a:off x="706110" y="6707826"/>
              <a:ext cx="402924" cy="397950"/>
            </a:xfrm>
            <a:custGeom>
              <a:avLst/>
              <a:gdLst>
                <a:gd name="connsiteX0" fmla="*/ 126158 w 402924"/>
                <a:gd name="connsiteY0" fmla="*/ 399400 h 397949"/>
                <a:gd name="connsiteX1" fmla="*/ 126158 w 402924"/>
                <a:gd name="connsiteY1" fmla="*/ 299913 h 397949"/>
                <a:gd name="connsiteX2" fmla="*/ 301355 w 402924"/>
                <a:gd name="connsiteY2" fmla="*/ 125561 h 397949"/>
                <a:gd name="connsiteX3" fmla="*/ 404175 w 402924"/>
                <a:gd name="connsiteY3" fmla="*/ 125561 h 397949"/>
                <a:gd name="connsiteX4" fmla="*/ 404175 w 402924"/>
                <a:gd name="connsiteY4" fmla="*/ 1948 h 397949"/>
                <a:gd name="connsiteX5" fmla="*/ 289267 w 402924"/>
                <a:gd name="connsiteY5" fmla="*/ 1948 h 397949"/>
                <a:gd name="connsiteX6" fmla="*/ 1948 w 402924"/>
                <a:gd name="connsiteY6" fmla="*/ 287825 h 397949"/>
                <a:gd name="connsiteX7" fmla="*/ 1948 w 402924"/>
                <a:gd name="connsiteY7" fmla="*/ 399400 h 397949"/>
                <a:gd name="connsiteX8" fmla="*/ 126158 w 402924"/>
                <a:gd name="connsiteY8" fmla="*/ 399400 h 3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2924" h="397949" fill="norm" stroke="1" extrusionOk="0">
                  <a:moveTo>
                    <a:pt x="126158" y="399400"/>
                  </a:moveTo>
                  <a:lnTo>
                    <a:pt x="126158" y="299913"/>
                  </a:lnTo>
                  <a:cubicBezTo>
                    <a:pt x="126158" y="203957"/>
                    <a:pt x="205002" y="125561"/>
                    <a:pt x="301355" y="125561"/>
                  </a:cubicBezTo>
                  <a:lnTo>
                    <a:pt x="404175" y="125561"/>
                  </a:lnTo>
                  <a:lnTo>
                    <a:pt x="404175" y="1948"/>
                  </a:lnTo>
                  <a:lnTo>
                    <a:pt x="289267" y="1948"/>
                  </a:lnTo>
                  <a:cubicBezTo>
                    <a:pt x="131182" y="1948"/>
                    <a:pt x="1948" y="130585"/>
                    <a:pt x="1948" y="287825"/>
                  </a:cubicBezTo>
                  <a:lnTo>
                    <a:pt x="1948" y="399400"/>
                  </a:lnTo>
                  <a:lnTo>
                    <a:pt x="126158" y="399400"/>
                  </a:lnTo>
                  <a:close/>
                </a:path>
              </a:pathLst>
            </a:custGeom>
            <a:solidFill>
              <a:srgbClr val="6482B9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Freeform: Shape 53"/>
            <p:cNvSpPr/>
            <p:nvPr/>
          </p:nvSpPr>
          <p:spPr bwMode="auto">
            <a:xfrm>
              <a:off x="706110" y="7184470"/>
              <a:ext cx="402924" cy="402924"/>
            </a:xfrm>
            <a:custGeom>
              <a:avLst/>
              <a:gdLst>
                <a:gd name="connsiteX0" fmla="*/ 403230 w 402924"/>
                <a:gd name="connsiteY0" fmla="*/ 279766 h 402924"/>
                <a:gd name="connsiteX1" fmla="*/ 301256 w 402924"/>
                <a:gd name="connsiteY1" fmla="*/ 279766 h 402924"/>
                <a:gd name="connsiteX2" fmla="*/ 126058 w 402924"/>
                <a:gd name="connsiteY2" fmla="*/ 105415 h 402924"/>
                <a:gd name="connsiteX3" fmla="*/ 126058 w 402924"/>
                <a:gd name="connsiteY3" fmla="*/ 1948 h 402924"/>
                <a:gd name="connsiteX4" fmla="*/ 1948 w 402924"/>
                <a:gd name="connsiteY4" fmla="*/ 1948 h 402924"/>
                <a:gd name="connsiteX5" fmla="*/ 1948 w 402924"/>
                <a:gd name="connsiteY5" fmla="*/ 117353 h 402924"/>
                <a:gd name="connsiteX6" fmla="*/ 289168 w 402924"/>
                <a:gd name="connsiteY6" fmla="*/ 403230 h 402924"/>
                <a:gd name="connsiteX7" fmla="*/ 403230 w 402924"/>
                <a:gd name="connsiteY7" fmla="*/ 403230 h 402924"/>
                <a:gd name="connsiteX8" fmla="*/ 403230 w 402924"/>
                <a:gd name="connsiteY8" fmla="*/ 279766 h 40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2924" h="402924" fill="norm" stroke="1" extrusionOk="0">
                  <a:moveTo>
                    <a:pt x="403230" y="279766"/>
                  </a:moveTo>
                  <a:lnTo>
                    <a:pt x="301256" y="279766"/>
                  </a:lnTo>
                  <a:cubicBezTo>
                    <a:pt x="204902" y="279766"/>
                    <a:pt x="126058" y="201221"/>
                    <a:pt x="126058" y="105415"/>
                  </a:cubicBezTo>
                  <a:lnTo>
                    <a:pt x="126058" y="1948"/>
                  </a:lnTo>
                  <a:lnTo>
                    <a:pt x="1948" y="1948"/>
                  </a:lnTo>
                  <a:lnTo>
                    <a:pt x="1948" y="117353"/>
                  </a:lnTo>
                  <a:cubicBezTo>
                    <a:pt x="1948" y="274493"/>
                    <a:pt x="131182" y="403230"/>
                    <a:pt x="289168" y="403230"/>
                  </a:cubicBezTo>
                  <a:lnTo>
                    <a:pt x="403230" y="403230"/>
                  </a:lnTo>
                  <a:lnTo>
                    <a:pt x="403230" y="279766"/>
                  </a:lnTo>
                  <a:close/>
                </a:path>
              </a:pathLst>
            </a:custGeom>
            <a:solidFill>
              <a:srgbClr val="6482B9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Freeform: Shape 54"/>
            <p:cNvSpPr/>
            <p:nvPr/>
          </p:nvSpPr>
          <p:spPr bwMode="auto">
            <a:xfrm>
              <a:off x="971741" y="6969279"/>
              <a:ext cx="353180" cy="353180"/>
            </a:xfrm>
            <a:custGeom>
              <a:avLst/>
              <a:gdLst>
                <a:gd name="connsiteX0" fmla="*/ 262257 w 353180"/>
                <a:gd name="connsiteY0" fmla="*/ 1948 h 353180"/>
                <a:gd name="connsiteX1" fmla="*/ 354879 w 353180"/>
                <a:gd name="connsiteY1" fmla="*/ 94222 h 353180"/>
                <a:gd name="connsiteX2" fmla="*/ 354879 w 353180"/>
                <a:gd name="connsiteY2" fmla="*/ 261112 h 353180"/>
                <a:gd name="connsiteX3" fmla="*/ 262257 w 353180"/>
                <a:gd name="connsiteY3" fmla="*/ 353437 h 353180"/>
                <a:gd name="connsiteX4" fmla="*/ 94670 w 353180"/>
                <a:gd name="connsiteY4" fmla="*/ 353437 h 353180"/>
                <a:gd name="connsiteX5" fmla="*/ 1948 w 353180"/>
                <a:gd name="connsiteY5" fmla="*/ 261112 h 353180"/>
                <a:gd name="connsiteX6" fmla="*/ 1948 w 353180"/>
                <a:gd name="connsiteY6" fmla="*/ 94222 h 353180"/>
                <a:gd name="connsiteX7" fmla="*/ 94670 w 353180"/>
                <a:gd name="connsiteY7" fmla="*/ 1948 h 353180"/>
                <a:gd name="connsiteX8" fmla="*/ 262257 w 353180"/>
                <a:gd name="connsiteY8" fmla="*/ 1948 h 353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180" h="353180" fill="norm" stroke="1" extrusionOk="0">
                  <a:moveTo>
                    <a:pt x="262257" y="1948"/>
                  </a:moveTo>
                  <a:cubicBezTo>
                    <a:pt x="313493" y="1948"/>
                    <a:pt x="354879" y="43285"/>
                    <a:pt x="354879" y="94222"/>
                  </a:cubicBezTo>
                  <a:lnTo>
                    <a:pt x="354879" y="261112"/>
                  </a:lnTo>
                  <a:cubicBezTo>
                    <a:pt x="354879" y="312100"/>
                    <a:pt x="313393" y="353437"/>
                    <a:pt x="262257" y="353437"/>
                  </a:cubicBezTo>
                  <a:lnTo>
                    <a:pt x="94670" y="353437"/>
                  </a:lnTo>
                  <a:cubicBezTo>
                    <a:pt x="43434" y="353437"/>
                    <a:pt x="1948" y="312100"/>
                    <a:pt x="1948" y="261112"/>
                  </a:cubicBezTo>
                  <a:lnTo>
                    <a:pt x="1948" y="94222"/>
                  </a:lnTo>
                  <a:cubicBezTo>
                    <a:pt x="1948" y="43285"/>
                    <a:pt x="43434" y="1948"/>
                    <a:pt x="94670" y="1948"/>
                  </a:cubicBezTo>
                  <a:lnTo>
                    <a:pt x="262257" y="1948"/>
                  </a:lnTo>
                  <a:close/>
                </a:path>
              </a:pathLst>
            </a:custGeom>
            <a:solidFill>
              <a:srgbClr val="1A3B68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Freeform: Shape 55"/>
            <p:cNvSpPr/>
            <p:nvPr/>
          </p:nvSpPr>
          <p:spPr bwMode="auto">
            <a:xfrm>
              <a:off x="1093216" y="7338178"/>
              <a:ext cx="109436" cy="228821"/>
            </a:xfrm>
            <a:custGeom>
              <a:avLst/>
              <a:gdLst>
                <a:gd name="connsiteX0" fmla="*/ 111931 w 109436"/>
                <a:gd name="connsiteY0" fmla="*/ 56566 h 228821"/>
                <a:gd name="connsiteX1" fmla="*/ 56964 w 109436"/>
                <a:gd name="connsiteY1" fmla="*/ 1948 h 228821"/>
                <a:gd name="connsiteX2" fmla="*/ 1948 w 109436"/>
                <a:gd name="connsiteY2" fmla="*/ 56566 h 228821"/>
                <a:gd name="connsiteX3" fmla="*/ 41295 w 109436"/>
                <a:gd name="connsiteY3" fmla="*/ 108996 h 228821"/>
                <a:gd name="connsiteX4" fmla="*/ 41295 w 109436"/>
                <a:gd name="connsiteY4" fmla="*/ 231664 h 228821"/>
                <a:gd name="connsiteX5" fmla="*/ 72484 w 109436"/>
                <a:gd name="connsiteY5" fmla="*/ 231664 h 228821"/>
                <a:gd name="connsiteX6" fmla="*/ 72484 w 109436"/>
                <a:gd name="connsiteY6" fmla="*/ 108996 h 228821"/>
                <a:gd name="connsiteX7" fmla="*/ 111931 w 109436"/>
                <a:gd name="connsiteY7" fmla="*/ 56566 h 228821"/>
                <a:gd name="connsiteX8" fmla="*/ 56964 w 109436"/>
                <a:gd name="connsiteY8" fmla="*/ 80244 h 228821"/>
                <a:gd name="connsiteX9" fmla="*/ 33137 w 109436"/>
                <a:gd name="connsiteY9" fmla="*/ 56566 h 228821"/>
                <a:gd name="connsiteX10" fmla="*/ 56964 w 109436"/>
                <a:gd name="connsiteY10" fmla="*/ 32988 h 228821"/>
                <a:gd name="connsiteX11" fmla="*/ 80742 w 109436"/>
                <a:gd name="connsiteY11" fmla="*/ 56566 h 228821"/>
                <a:gd name="connsiteX12" fmla="*/ 56964 w 109436"/>
                <a:gd name="connsiteY12" fmla="*/ 80244 h 228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436" h="228821" fill="norm" stroke="1" extrusionOk="0">
                  <a:moveTo>
                    <a:pt x="111931" y="56566"/>
                  </a:moveTo>
                  <a:cubicBezTo>
                    <a:pt x="111931" y="26471"/>
                    <a:pt x="87258" y="1948"/>
                    <a:pt x="56964" y="1948"/>
                  </a:cubicBezTo>
                  <a:cubicBezTo>
                    <a:pt x="26670" y="1948"/>
                    <a:pt x="1948" y="26471"/>
                    <a:pt x="1948" y="56566"/>
                  </a:cubicBezTo>
                  <a:cubicBezTo>
                    <a:pt x="1948" y="81289"/>
                    <a:pt x="18612" y="102281"/>
                    <a:pt x="41295" y="108996"/>
                  </a:cubicBezTo>
                  <a:lnTo>
                    <a:pt x="41295" y="231664"/>
                  </a:lnTo>
                  <a:lnTo>
                    <a:pt x="72484" y="231664"/>
                  </a:lnTo>
                  <a:lnTo>
                    <a:pt x="72484" y="108996"/>
                  </a:lnTo>
                  <a:cubicBezTo>
                    <a:pt x="95267" y="102281"/>
                    <a:pt x="111931" y="81289"/>
                    <a:pt x="111931" y="56566"/>
                  </a:cubicBezTo>
                  <a:close/>
                  <a:moveTo>
                    <a:pt x="56964" y="80244"/>
                  </a:moveTo>
                  <a:cubicBezTo>
                    <a:pt x="43832" y="80244"/>
                    <a:pt x="33137" y="69649"/>
                    <a:pt x="33137" y="56566"/>
                  </a:cubicBezTo>
                  <a:cubicBezTo>
                    <a:pt x="33137" y="43484"/>
                    <a:pt x="43832" y="32988"/>
                    <a:pt x="56964" y="32988"/>
                  </a:cubicBezTo>
                  <a:cubicBezTo>
                    <a:pt x="70097" y="32988"/>
                    <a:pt x="80742" y="43533"/>
                    <a:pt x="80742" y="56566"/>
                  </a:cubicBezTo>
                  <a:cubicBezTo>
                    <a:pt x="80742" y="69599"/>
                    <a:pt x="70047" y="80244"/>
                    <a:pt x="56964" y="80244"/>
                  </a:cubicBez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Freeform: Shape 56"/>
            <p:cNvSpPr/>
            <p:nvPr/>
          </p:nvSpPr>
          <p:spPr bwMode="auto">
            <a:xfrm>
              <a:off x="1092619" y="6722699"/>
              <a:ext cx="109436" cy="228821"/>
            </a:xfrm>
            <a:custGeom>
              <a:avLst/>
              <a:gdLst>
                <a:gd name="connsiteX0" fmla="*/ 1948 w 109436"/>
                <a:gd name="connsiteY0" fmla="*/ 176946 h 228821"/>
                <a:gd name="connsiteX1" fmla="*/ 56964 w 109436"/>
                <a:gd name="connsiteY1" fmla="*/ 231515 h 228821"/>
                <a:gd name="connsiteX2" fmla="*/ 111931 w 109436"/>
                <a:gd name="connsiteY2" fmla="*/ 176946 h 228821"/>
                <a:gd name="connsiteX3" fmla="*/ 72584 w 109436"/>
                <a:gd name="connsiteY3" fmla="*/ 124616 h 228821"/>
                <a:gd name="connsiteX4" fmla="*/ 72584 w 109436"/>
                <a:gd name="connsiteY4" fmla="*/ 1948 h 228821"/>
                <a:gd name="connsiteX5" fmla="*/ 41394 w 109436"/>
                <a:gd name="connsiteY5" fmla="*/ 1948 h 228821"/>
                <a:gd name="connsiteX6" fmla="*/ 41394 w 109436"/>
                <a:gd name="connsiteY6" fmla="*/ 124616 h 228821"/>
                <a:gd name="connsiteX7" fmla="*/ 1948 w 109436"/>
                <a:gd name="connsiteY7" fmla="*/ 176946 h 228821"/>
                <a:gd name="connsiteX8" fmla="*/ 56964 w 109436"/>
                <a:gd name="connsiteY8" fmla="*/ 153268 h 228821"/>
                <a:gd name="connsiteX9" fmla="*/ 80742 w 109436"/>
                <a:gd name="connsiteY9" fmla="*/ 176946 h 228821"/>
                <a:gd name="connsiteX10" fmla="*/ 56964 w 109436"/>
                <a:gd name="connsiteY10" fmla="*/ 200525 h 228821"/>
                <a:gd name="connsiteX11" fmla="*/ 33236 w 109436"/>
                <a:gd name="connsiteY11" fmla="*/ 176946 h 228821"/>
                <a:gd name="connsiteX12" fmla="*/ 56964 w 109436"/>
                <a:gd name="connsiteY12" fmla="*/ 153268 h 228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436" h="228821" fill="norm" stroke="1" extrusionOk="0">
                  <a:moveTo>
                    <a:pt x="1948" y="176946"/>
                  </a:moveTo>
                  <a:cubicBezTo>
                    <a:pt x="1948" y="206991"/>
                    <a:pt x="26621" y="231515"/>
                    <a:pt x="56964" y="231515"/>
                  </a:cubicBezTo>
                  <a:cubicBezTo>
                    <a:pt x="87308" y="231515"/>
                    <a:pt x="111931" y="206991"/>
                    <a:pt x="111931" y="176946"/>
                  </a:cubicBezTo>
                  <a:cubicBezTo>
                    <a:pt x="111931" y="152124"/>
                    <a:pt x="95267" y="131281"/>
                    <a:pt x="72584" y="124616"/>
                  </a:cubicBezTo>
                  <a:lnTo>
                    <a:pt x="72584" y="1948"/>
                  </a:lnTo>
                  <a:lnTo>
                    <a:pt x="41394" y="1948"/>
                  </a:lnTo>
                  <a:lnTo>
                    <a:pt x="41394" y="124616"/>
                  </a:lnTo>
                  <a:cubicBezTo>
                    <a:pt x="18612" y="131182"/>
                    <a:pt x="1948" y="152223"/>
                    <a:pt x="1948" y="176946"/>
                  </a:cubicBezTo>
                  <a:close/>
                  <a:moveTo>
                    <a:pt x="56964" y="153268"/>
                  </a:moveTo>
                  <a:cubicBezTo>
                    <a:pt x="70047" y="153268"/>
                    <a:pt x="80742" y="163863"/>
                    <a:pt x="80742" y="176946"/>
                  </a:cubicBezTo>
                  <a:cubicBezTo>
                    <a:pt x="80742" y="190029"/>
                    <a:pt x="70047" y="200525"/>
                    <a:pt x="56964" y="200525"/>
                  </a:cubicBezTo>
                  <a:cubicBezTo>
                    <a:pt x="43882" y="200525"/>
                    <a:pt x="33236" y="189929"/>
                    <a:pt x="33236" y="176946"/>
                  </a:cubicBezTo>
                  <a:cubicBezTo>
                    <a:pt x="33236" y="163963"/>
                    <a:pt x="43931" y="153268"/>
                    <a:pt x="56964" y="153268"/>
                  </a:cubicBez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Freeform: Shape 57"/>
            <p:cNvSpPr/>
            <p:nvPr/>
          </p:nvSpPr>
          <p:spPr bwMode="auto">
            <a:xfrm>
              <a:off x="722824" y="7090405"/>
              <a:ext cx="233795" cy="109436"/>
            </a:xfrm>
            <a:custGeom>
              <a:avLst/>
              <a:gdLst>
                <a:gd name="connsiteX0" fmla="*/ 177841 w 233795"/>
                <a:gd name="connsiteY0" fmla="*/ 111185 h 109436"/>
                <a:gd name="connsiteX1" fmla="*/ 232759 w 233795"/>
                <a:gd name="connsiteY1" fmla="*/ 56616 h 109436"/>
                <a:gd name="connsiteX2" fmla="*/ 177841 w 233795"/>
                <a:gd name="connsiteY2" fmla="*/ 1948 h 109436"/>
                <a:gd name="connsiteX3" fmla="*/ 125213 w 233795"/>
                <a:gd name="connsiteY3" fmla="*/ 41046 h 109436"/>
                <a:gd name="connsiteX4" fmla="*/ 1948 w 233795"/>
                <a:gd name="connsiteY4" fmla="*/ 41046 h 109436"/>
                <a:gd name="connsiteX5" fmla="*/ 1948 w 233795"/>
                <a:gd name="connsiteY5" fmla="*/ 72037 h 109436"/>
                <a:gd name="connsiteX6" fmla="*/ 125312 w 233795"/>
                <a:gd name="connsiteY6" fmla="*/ 72037 h 109436"/>
                <a:gd name="connsiteX7" fmla="*/ 177941 w 233795"/>
                <a:gd name="connsiteY7" fmla="*/ 111185 h 109436"/>
                <a:gd name="connsiteX8" fmla="*/ 177841 w 233795"/>
                <a:gd name="connsiteY8" fmla="*/ 111185 h 109436"/>
                <a:gd name="connsiteX9" fmla="*/ 154064 w 233795"/>
                <a:gd name="connsiteY9" fmla="*/ 56616 h 109436"/>
                <a:gd name="connsiteX10" fmla="*/ 177841 w 233795"/>
                <a:gd name="connsiteY10" fmla="*/ 32938 h 109436"/>
                <a:gd name="connsiteX11" fmla="*/ 201519 w 233795"/>
                <a:gd name="connsiteY11" fmla="*/ 56616 h 109436"/>
                <a:gd name="connsiteX12" fmla="*/ 177841 w 233795"/>
                <a:gd name="connsiteY12" fmla="*/ 80194 h 109436"/>
                <a:gd name="connsiteX13" fmla="*/ 154064 w 233795"/>
                <a:gd name="connsiteY13" fmla="*/ 56616 h 10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795" h="109436" fill="norm" stroke="1" extrusionOk="0">
                  <a:moveTo>
                    <a:pt x="177841" y="111185"/>
                  </a:moveTo>
                  <a:cubicBezTo>
                    <a:pt x="208135" y="111185"/>
                    <a:pt x="232759" y="86661"/>
                    <a:pt x="232759" y="56616"/>
                  </a:cubicBezTo>
                  <a:cubicBezTo>
                    <a:pt x="232759" y="26571"/>
                    <a:pt x="208135" y="1948"/>
                    <a:pt x="177841" y="1948"/>
                  </a:cubicBezTo>
                  <a:cubicBezTo>
                    <a:pt x="152870" y="1948"/>
                    <a:pt x="131928" y="18512"/>
                    <a:pt x="125213" y="41046"/>
                  </a:cubicBezTo>
                  <a:lnTo>
                    <a:pt x="1948" y="41046"/>
                  </a:lnTo>
                  <a:lnTo>
                    <a:pt x="1948" y="72037"/>
                  </a:lnTo>
                  <a:lnTo>
                    <a:pt x="125312" y="72037"/>
                  </a:lnTo>
                  <a:cubicBezTo>
                    <a:pt x="132028" y="94620"/>
                    <a:pt x="153119" y="111185"/>
                    <a:pt x="177941" y="111185"/>
                  </a:cubicBezTo>
                  <a:lnTo>
                    <a:pt x="177841" y="111185"/>
                  </a:lnTo>
                  <a:close/>
                  <a:moveTo>
                    <a:pt x="154064" y="56616"/>
                  </a:moveTo>
                  <a:cubicBezTo>
                    <a:pt x="154064" y="43633"/>
                    <a:pt x="164759" y="32938"/>
                    <a:pt x="177841" y="32938"/>
                  </a:cubicBezTo>
                  <a:cubicBezTo>
                    <a:pt x="190924" y="32938"/>
                    <a:pt x="201519" y="43533"/>
                    <a:pt x="201519" y="56616"/>
                  </a:cubicBezTo>
                  <a:cubicBezTo>
                    <a:pt x="201519" y="69699"/>
                    <a:pt x="190825" y="80194"/>
                    <a:pt x="177841" y="80194"/>
                  </a:cubicBezTo>
                  <a:cubicBezTo>
                    <a:pt x="164858" y="80194"/>
                    <a:pt x="154064" y="69599"/>
                    <a:pt x="154064" y="56616"/>
                  </a:cubicBez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Freeform: Shape 58"/>
            <p:cNvSpPr/>
            <p:nvPr/>
          </p:nvSpPr>
          <p:spPr bwMode="auto">
            <a:xfrm>
              <a:off x="1036508" y="7067771"/>
              <a:ext cx="119385" cy="164154"/>
            </a:xfrm>
            <a:custGeom>
              <a:avLst/>
              <a:gdLst>
                <a:gd name="connsiteX0" fmla="*/ 39305 w 119384"/>
                <a:gd name="connsiteY0" fmla="*/ 109792 h 164154"/>
                <a:gd name="connsiteX1" fmla="*/ 39305 w 119384"/>
                <a:gd name="connsiteY1" fmla="*/ 165107 h 164154"/>
                <a:gd name="connsiteX2" fmla="*/ 1948 w 119384"/>
                <a:gd name="connsiteY2" fmla="*/ 165107 h 164154"/>
                <a:gd name="connsiteX3" fmla="*/ 1948 w 119384"/>
                <a:gd name="connsiteY3" fmla="*/ 2346 h 164154"/>
                <a:gd name="connsiteX4" fmla="*/ 25526 w 119384"/>
                <a:gd name="connsiteY4" fmla="*/ 2147 h 164154"/>
                <a:gd name="connsiteX5" fmla="*/ 51990 w 119384"/>
                <a:gd name="connsiteY5" fmla="*/ 1948 h 164154"/>
                <a:gd name="connsiteX6" fmla="*/ 102430 w 119384"/>
                <a:gd name="connsiteY6" fmla="*/ 17219 h 164154"/>
                <a:gd name="connsiteX7" fmla="*/ 118099 w 119384"/>
                <a:gd name="connsiteY7" fmla="*/ 55820 h 164154"/>
                <a:gd name="connsiteX8" fmla="*/ 101485 w 119384"/>
                <a:gd name="connsiteY8" fmla="*/ 94570 h 164154"/>
                <a:gd name="connsiteX9" fmla="*/ 57561 w 119384"/>
                <a:gd name="connsiteY9" fmla="*/ 110389 h 164154"/>
                <a:gd name="connsiteX10" fmla="*/ 39305 w 119384"/>
                <a:gd name="connsiteY10" fmla="*/ 109693 h 164154"/>
                <a:gd name="connsiteX11" fmla="*/ 39305 w 119384"/>
                <a:gd name="connsiteY11" fmla="*/ 109792 h 164154"/>
                <a:gd name="connsiteX12" fmla="*/ 55671 w 119384"/>
                <a:gd name="connsiteY12" fmla="*/ 36619 h 164154"/>
                <a:gd name="connsiteX13" fmla="*/ 53582 w 119384"/>
                <a:gd name="connsiteY13" fmla="*/ 36619 h 164154"/>
                <a:gd name="connsiteX14" fmla="*/ 47662 w 119384"/>
                <a:gd name="connsiteY14" fmla="*/ 36818 h 164154"/>
                <a:gd name="connsiteX15" fmla="*/ 39305 w 119384"/>
                <a:gd name="connsiteY15" fmla="*/ 36917 h 164154"/>
                <a:gd name="connsiteX16" fmla="*/ 39305 w 119384"/>
                <a:gd name="connsiteY16" fmla="*/ 74126 h 164154"/>
                <a:gd name="connsiteX17" fmla="*/ 56417 w 119384"/>
                <a:gd name="connsiteY17" fmla="*/ 75320 h 164154"/>
                <a:gd name="connsiteX18" fmla="*/ 72236 w 119384"/>
                <a:gd name="connsiteY18" fmla="*/ 70246 h 164154"/>
                <a:gd name="connsiteX19" fmla="*/ 78404 w 119384"/>
                <a:gd name="connsiteY19" fmla="*/ 55273 h 164154"/>
                <a:gd name="connsiteX20" fmla="*/ 55770 w 119384"/>
                <a:gd name="connsiteY20" fmla="*/ 36420 h 164154"/>
                <a:gd name="connsiteX21" fmla="*/ 55671 w 119384"/>
                <a:gd name="connsiteY21" fmla="*/ 36619 h 16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9384" h="164154" fill="norm" stroke="1" extrusionOk="0">
                  <a:moveTo>
                    <a:pt x="39305" y="109792"/>
                  </a:moveTo>
                  <a:lnTo>
                    <a:pt x="39305" y="165107"/>
                  </a:lnTo>
                  <a:lnTo>
                    <a:pt x="1948" y="165107"/>
                  </a:lnTo>
                  <a:lnTo>
                    <a:pt x="1948" y="2346"/>
                  </a:lnTo>
                  <a:cubicBezTo>
                    <a:pt x="9061" y="2346"/>
                    <a:pt x="16921" y="2346"/>
                    <a:pt x="25526" y="2147"/>
                  </a:cubicBezTo>
                  <a:cubicBezTo>
                    <a:pt x="34231" y="2047"/>
                    <a:pt x="43086" y="1948"/>
                    <a:pt x="51990" y="1948"/>
                  </a:cubicBezTo>
                  <a:cubicBezTo>
                    <a:pt x="75071" y="1948"/>
                    <a:pt x="91835" y="7071"/>
                    <a:pt x="102430" y="17219"/>
                  </a:cubicBezTo>
                  <a:cubicBezTo>
                    <a:pt x="112826" y="27168"/>
                    <a:pt x="118099" y="39952"/>
                    <a:pt x="118099" y="55820"/>
                  </a:cubicBezTo>
                  <a:cubicBezTo>
                    <a:pt x="118099" y="71688"/>
                    <a:pt x="112528" y="83876"/>
                    <a:pt x="101485" y="94570"/>
                  </a:cubicBezTo>
                  <a:cubicBezTo>
                    <a:pt x="90491" y="105066"/>
                    <a:pt x="75817" y="110389"/>
                    <a:pt x="57561" y="110389"/>
                  </a:cubicBezTo>
                  <a:cubicBezTo>
                    <a:pt x="49453" y="110389"/>
                    <a:pt x="43384" y="110190"/>
                    <a:pt x="39305" y="109693"/>
                  </a:cubicBezTo>
                  <a:lnTo>
                    <a:pt x="39305" y="109792"/>
                  </a:lnTo>
                  <a:close/>
                  <a:moveTo>
                    <a:pt x="55671" y="36619"/>
                  </a:moveTo>
                  <a:lnTo>
                    <a:pt x="53582" y="36619"/>
                  </a:lnTo>
                  <a:cubicBezTo>
                    <a:pt x="52288" y="36619"/>
                    <a:pt x="50398" y="36719"/>
                    <a:pt x="47662" y="36818"/>
                  </a:cubicBezTo>
                  <a:cubicBezTo>
                    <a:pt x="45076" y="36818"/>
                    <a:pt x="42240" y="36917"/>
                    <a:pt x="39305" y="36917"/>
                  </a:cubicBezTo>
                  <a:lnTo>
                    <a:pt x="39305" y="74126"/>
                  </a:lnTo>
                  <a:cubicBezTo>
                    <a:pt x="45772" y="74872"/>
                    <a:pt x="51542" y="75320"/>
                    <a:pt x="56417" y="75320"/>
                  </a:cubicBezTo>
                  <a:cubicBezTo>
                    <a:pt x="62784" y="75320"/>
                    <a:pt x="68057" y="73728"/>
                    <a:pt x="72236" y="70246"/>
                  </a:cubicBezTo>
                  <a:cubicBezTo>
                    <a:pt x="76315" y="66913"/>
                    <a:pt x="78404" y="61889"/>
                    <a:pt x="78404" y="55273"/>
                  </a:cubicBezTo>
                  <a:cubicBezTo>
                    <a:pt x="78404" y="42688"/>
                    <a:pt x="70892" y="36420"/>
                    <a:pt x="55770" y="36420"/>
                  </a:cubicBezTo>
                  <a:lnTo>
                    <a:pt x="55671" y="36619"/>
                  </a:ln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Freeform: Shape 59"/>
            <p:cNvSpPr/>
            <p:nvPr/>
          </p:nvSpPr>
          <p:spPr bwMode="auto">
            <a:xfrm>
              <a:off x="1183003" y="7068070"/>
              <a:ext cx="94513" cy="164154"/>
            </a:xfrm>
            <a:custGeom>
              <a:avLst/>
              <a:gdLst>
                <a:gd name="connsiteX0" fmla="*/ 39255 w 94513"/>
                <a:gd name="connsiteY0" fmla="*/ 164709 h 164154"/>
                <a:gd name="connsiteX1" fmla="*/ 1948 w 94513"/>
                <a:gd name="connsiteY1" fmla="*/ 164709 h 164154"/>
                <a:gd name="connsiteX2" fmla="*/ 1948 w 94513"/>
                <a:gd name="connsiteY2" fmla="*/ 1948 h 164154"/>
                <a:gd name="connsiteX3" fmla="*/ 95416 w 94513"/>
                <a:gd name="connsiteY3" fmla="*/ 1948 h 164154"/>
                <a:gd name="connsiteX4" fmla="*/ 95416 w 94513"/>
                <a:gd name="connsiteY4" fmla="*/ 36719 h 164154"/>
                <a:gd name="connsiteX5" fmla="*/ 39255 w 94513"/>
                <a:gd name="connsiteY5" fmla="*/ 36719 h 164154"/>
                <a:gd name="connsiteX6" fmla="*/ 39255 w 94513"/>
                <a:gd name="connsiteY6" fmla="*/ 164610 h 164154"/>
                <a:gd name="connsiteX7" fmla="*/ 39255 w 94513"/>
                <a:gd name="connsiteY7" fmla="*/ 164709 h 16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513" h="164154" fill="norm" stroke="1" extrusionOk="0">
                  <a:moveTo>
                    <a:pt x="39255" y="164709"/>
                  </a:moveTo>
                  <a:lnTo>
                    <a:pt x="1948" y="164709"/>
                  </a:lnTo>
                  <a:lnTo>
                    <a:pt x="1948" y="1948"/>
                  </a:lnTo>
                  <a:lnTo>
                    <a:pt x="95416" y="1948"/>
                  </a:lnTo>
                  <a:lnTo>
                    <a:pt x="95416" y="36719"/>
                  </a:lnTo>
                  <a:lnTo>
                    <a:pt x="39255" y="36719"/>
                  </a:lnTo>
                  <a:lnTo>
                    <a:pt x="39255" y="164610"/>
                  </a:lnTo>
                  <a:lnTo>
                    <a:pt x="39255" y="164709"/>
                  </a:ln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Freeform: Shape 60"/>
            <p:cNvSpPr/>
            <p:nvPr/>
          </p:nvSpPr>
          <p:spPr bwMode="auto">
            <a:xfrm>
              <a:off x="956172" y="7331562"/>
              <a:ext cx="109436" cy="109436"/>
            </a:xfrm>
            <a:custGeom>
              <a:avLst/>
              <a:gdLst>
                <a:gd name="connsiteX0" fmla="*/ 56119 w 109436"/>
                <a:gd name="connsiteY0" fmla="*/ 109593 h 109436"/>
                <a:gd name="connsiteX1" fmla="*/ 1948 w 109436"/>
                <a:gd name="connsiteY1" fmla="*/ 55770 h 109436"/>
                <a:gd name="connsiteX2" fmla="*/ 56119 w 109436"/>
                <a:gd name="connsiteY2" fmla="*/ 1948 h 109436"/>
                <a:gd name="connsiteX3" fmla="*/ 110240 w 109436"/>
                <a:gd name="connsiteY3" fmla="*/ 55770 h 109436"/>
                <a:gd name="connsiteX4" fmla="*/ 56119 w 109436"/>
                <a:gd name="connsiteY4" fmla="*/ 109593 h 109436"/>
                <a:gd name="connsiteX5" fmla="*/ 56119 w 109436"/>
                <a:gd name="connsiteY5" fmla="*/ 32839 h 109436"/>
                <a:gd name="connsiteX6" fmla="*/ 33087 w 109436"/>
                <a:gd name="connsiteY6" fmla="*/ 55770 h 109436"/>
                <a:gd name="connsiteX7" fmla="*/ 56119 w 109436"/>
                <a:gd name="connsiteY7" fmla="*/ 78702 h 109436"/>
                <a:gd name="connsiteX8" fmla="*/ 79150 w 109436"/>
                <a:gd name="connsiteY8" fmla="*/ 55770 h 109436"/>
                <a:gd name="connsiteX9" fmla="*/ 56119 w 109436"/>
                <a:gd name="connsiteY9" fmla="*/ 32839 h 10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436" h="109436" fill="norm" stroke="1" extrusionOk="0">
                  <a:moveTo>
                    <a:pt x="56119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119" y="1948"/>
                  </a:cubicBezTo>
                  <a:cubicBezTo>
                    <a:pt x="85965" y="1948"/>
                    <a:pt x="110240" y="26173"/>
                    <a:pt x="110240" y="55770"/>
                  </a:cubicBezTo>
                  <a:cubicBezTo>
                    <a:pt x="110240" y="85368"/>
                    <a:pt x="85965" y="109593"/>
                    <a:pt x="56119" y="109593"/>
                  </a:cubicBezTo>
                  <a:close/>
                  <a:moveTo>
                    <a:pt x="56119" y="32839"/>
                  </a:moveTo>
                  <a:cubicBezTo>
                    <a:pt x="43434" y="32839"/>
                    <a:pt x="33087" y="43135"/>
                    <a:pt x="33087" y="55770"/>
                  </a:cubicBezTo>
                  <a:cubicBezTo>
                    <a:pt x="33087" y="68405"/>
                    <a:pt x="43434" y="78702"/>
                    <a:pt x="56119" y="78702"/>
                  </a:cubicBezTo>
                  <a:cubicBezTo>
                    <a:pt x="68803" y="78702"/>
                    <a:pt x="79150" y="68455"/>
                    <a:pt x="79150" y="55770"/>
                  </a:cubicBezTo>
                  <a:cubicBezTo>
                    <a:pt x="79150" y="43086"/>
                    <a:pt x="68753" y="32839"/>
                    <a:pt x="56119" y="32839"/>
                  </a:cubicBezTo>
                  <a:close/>
                </a:path>
              </a:pathLst>
            </a:custGeom>
            <a:solidFill>
              <a:schemeClr val="bg1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Freeform: Shape 61"/>
            <p:cNvSpPr/>
            <p:nvPr/>
          </p:nvSpPr>
          <p:spPr bwMode="auto">
            <a:xfrm>
              <a:off x="852953" y="6954007"/>
              <a:ext cx="109436" cy="109436"/>
            </a:xfrm>
            <a:custGeom>
              <a:avLst/>
              <a:gdLst>
                <a:gd name="connsiteX0" fmla="*/ 56218 w 109436"/>
                <a:gd name="connsiteY0" fmla="*/ 109593 h 109436"/>
                <a:gd name="connsiteX1" fmla="*/ 1948 w 109436"/>
                <a:gd name="connsiteY1" fmla="*/ 55770 h 109436"/>
                <a:gd name="connsiteX2" fmla="*/ 56218 w 109436"/>
                <a:gd name="connsiteY2" fmla="*/ 1948 h 109436"/>
                <a:gd name="connsiteX3" fmla="*/ 110488 w 109436"/>
                <a:gd name="connsiteY3" fmla="*/ 55770 h 109436"/>
                <a:gd name="connsiteX4" fmla="*/ 56218 w 109436"/>
                <a:gd name="connsiteY4" fmla="*/ 109593 h 109436"/>
                <a:gd name="connsiteX5" fmla="*/ 56218 w 109436"/>
                <a:gd name="connsiteY5" fmla="*/ 32839 h 109436"/>
                <a:gd name="connsiteX6" fmla="*/ 33137 w 109436"/>
                <a:gd name="connsiteY6" fmla="*/ 55770 h 109436"/>
                <a:gd name="connsiteX7" fmla="*/ 56218 w 109436"/>
                <a:gd name="connsiteY7" fmla="*/ 78702 h 109436"/>
                <a:gd name="connsiteX8" fmla="*/ 79299 w 109436"/>
                <a:gd name="connsiteY8" fmla="*/ 55770 h 109436"/>
                <a:gd name="connsiteX9" fmla="*/ 56218 w 109436"/>
                <a:gd name="connsiteY9" fmla="*/ 32839 h 10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436" h="109436" fill="norm" stroke="1" extrusionOk="0">
                  <a:moveTo>
                    <a:pt x="56218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218" y="1948"/>
                  </a:cubicBezTo>
                  <a:cubicBezTo>
                    <a:pt x="86164" y="1948"/>
                    <a:pt x="110488" y="26173"/>
                    <a:pt x="110488" y="55770"/>
                  </a:cubicBezTo>
                  <a:cubicBezTo>
                    <a:pt x="110488" y="85368"/>
                    <a:pt x="86114" y="109593"/>
                    <a:pt x="56218" y="109593"/>
                  </a:cubicBezTo>
                  <a:close/>
                  <a:moveTo>
                    <a:pt x="56218" y="32839"/>
                  </a:moveTo>
                  <a:cubicBezTo>
                    <a:pt x="43484" y="32839"/>
                    <a:pt x="33137" y="43135"/>
                    <a:pt x="33137" y="55770"/>
                  </a:cubicBezTo>
                  <a:cubicBezTo>
                    <a:pt x="33137" y="68405"/>
                    <a:pt x="43484" y="78702"/>
                    <a:pt x="56218" y="78702"/>
                  </a:cubicBezTo>
                  <a:cubicBezTo>
                    <a:pt x="68952" y="78702"/>
                    <a:pt x="79299" y="68455"/>
                    <a:pt x="79299" y="55770"/>
                  </a:cubicBezTo>
                  <a:cubicBezTo>
                    <a:pt x="79299" y="43086"/>
                    <a:pt x="68903" y="32839"/>
                    <a:pt x="56218" y="32839"/>
                  </a:cubicBezTo>
                  <a:close/>
                </a:path>
              </a:pathLst>
            </a:custGeom>
            <a:solidFill>
              <a:schemeClr val="bg1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Freeform: Shape 62"/>
            <p:cNvSpPr/>
            <p:nvPr/>
          </p:nvSpPr>
          <p:spPr bwMode="auto">
            <a:xfrm>
              <a:off x="1238815" y="6850789"/>
              <a:ext cx="109436" cy="109436"/>
            </a:xfrm>
            <a:custGeom>
              <a:avLst/>
              <a:gdLst>
                <a:gd name="connsiteX0" fmla="*/ 56118 w 109436"/>
                <a:gd name="connsiteY0" fmla="*/ 109842 h 109436"/>
                <a:gd name="connsiteX1" fmla="*/ 1948 w 109436"/>
                <a:gd name="connsiteY1" fmla="*/ 55870 h 109436"/>
                <a:gd name="connsiteX2" fmla="*/ 56118 w 109436"/>
                <a:gd name="connsiteY2" fmla="*/ 1948 h 109436"/>
                <a:gd name="connsiteX3" fmla="*/ 110240 w 109436"/>
                <a:gd name="connsiteY3" fmla="*/ 55870 h 109436"/>
                <a:gd name="connsiteX4" fmla="*/ 56118 w 109436"/>
                <a:gd name="connsiteY4" fmla="*/ 109842 h 109436"/>
                <a:gd name="connsiteX5" fmla="*/ 56118 w 109436"/>
                <a:gd name="connsiteY5" fmla="*/ 32888 h 109436"/>
                <a:gd name="connsiteX6" fmla="*/ 33087 w 109436"/>
                <a:gd name="connsiteY6" fmla="*/ 55870 h 109436"/>
                <a:gd name="connsiteX7" fmla="*/ 56118 w 109436"/>
                <a:gd name="connsiteY7" fmla="*/ 78901 h 109436"/>
                <a:gd name="connsiteX8" fmla="*/ 79150 w 109436"/>
                <a:gd name="connsiteY8" fmla="*/ 55870 h 109436"/>
                <a:gd name="connsiteX9" fmla="*/ 56118 w 109436"/>
                <a:gd name="connsiteY9" fmla="*/ 32888 h 10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436" h="109436" fill="norm" stroke="1" extrusionOk="0">
                  <a:moveTo>
                    <a:pt x="56118" y="109842"/>
                  </a:moveTo>
                  <a:cubicBezTo>
                    <a:pt x="26272" y="109842"/>
                    <a:pt x="1948" y="85617"/>
                    <a:pt x="1948" y="55870"/>
                  </a:cubicBezTo>
                  <a:cubicBezTo>
                    <a:pt x="1948" y="26123"/>
                    <a:pt x="26272" y="1948"/>
                    <a:pt x="56118" y="1948"/>
                  </a:cubicBezTo>
                  <a:cubicBezTo>
                    <a:pt x="85965" y="1948"/>
                    <a:pt x="110240" y="26173"/>
                    <a:pt x="110240" y="55870"/>
                  </a:cubicBezTo>
                  <a:cubicBezTo>
                    <a:pt x="110240" y="85567"/>
                    <a:pt x="85965" y="109842"/>
                    <a:pt x="56118" y="109842"/>
                  </a:cubicBezTo>
                  <a:close/>
                  <a:moveTo>
                    <a:pt x="56118" y="32888"/>
                  </a:moveTo>
                  <a:cubicBezTo>
                    <a:pt x="43434" y="32888"/>
                    <a:pt x="33087" y="43185"/>
                    <a:pt x="33087" y="55870"/>
                  </a:cubicBezTo>
                  <a:cubicBezTo>
                    <a:pt x="33087" y="68554"/>
                    <a:pt x="43434" y="78901"/>
                    <a:pt x="56118" y="78901"/>
                  </a:cubicBezTo>
                  <a:cubicBezTo>
                    <a:pt x="68803" y="78901"/>
                    <a:pt x="79150" y="68604"/>
                    <a:pt x="79150" y="55870"/>
                  </a:cubicBezTo>
                  <a:cubicBezTo>
                    <a:pt x="79150" y="43135"/>
                    <a:pt x="68753" y="32888"/>
                    <a:pt x="56118" y="32888"/>
                  </a:cubicBezTo>
                  <a:close/>
                </a:path>
              </a:pathLst>
            </a:custGeom>
            <a:solidFill>
              <a:srgbClr val="FFFFFF"/>
            </a:solidFill>
            <a:ln w="49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Freeform: Shape 63"/>
            <p:cNvSpPr/>
            <p:nvPr/>
          </p:nvSpPr>
          <p:spPr bwMode="auto">
            <a:xfrm>
              <a:off x="1359999" y="7059024"/>
              <a:ext cx="179077" cy="174103"/>
            </a:xfrm>
            <a:custGeom>
              <a:avLst/>
              <a:gdLst>
                <a:gd name="connsiteX0" fmla="*/ 91230 w 179077"/>
                <a:gd name="connsiteY0" fmla="*/ 171616 h 174102"/>
                <a:gd name="connsiteX1" fmla="*/ 56409 w 179077"/>
                <a:gd name="connsiteY1" fmla="*/ 165298 h 174102"/>
                <a:gd name="connsiteX2" fmla="*/ 28603 w 179077"/>
                <a:gd name="connsiteY2" fmla="*/ 147590 h 174102"/>
                <a:gd name="connsiteX3" fmla="*/ 10297 w 179077"/>
                <a:gd name="connsiteY3" fmla="*/ 120977 h 174102"/>
                <a:gd name="connsiteX4" fmla="*/ 3731 w 179077"/>
                <a:gd name="connsiteY4" fmla="*/ 87698 h 174102"/>
                <a:gd name="connsiteX5" fmla="*/ 10297 w 179077"/>
                <a:gd name="connsiteY5" fmla="*/ 54370 h 174102"/>
                <a:gd name="connsiteX6" fmla="*/ 28603 w 179077"/>
                <a:gd name="connsiteY6" fmla="*/ 27757 h 174102"/>
                <a:gd name="connsiteX7" fmla="*/ 56260 w 179077"/>
                <a:gd name="connsiteY7" fmla="*/ 10048 h 174102"/>
                <a:gd name="connsiteX8" fmla="*/ 91180 w 179077"/>
                <a:gd name="connsiteY8" fmla="*/ 3731 h 174102"/>
                <a:gd name="connsiteX9" fmla="*/ 125901 w 179077"/>
                <a:gd name="connsiteY9" fmla="*/ 9949 h 174102"/>
                <a:gd name="connsiteX10" fmla="*/ 153559 w 179077"/>
                <a:gd name="connsiteY10" fmla="*/ 27558 h 174102"/>
                <a:gd name="connsiteX11" fmla="*/ 171715 w 179077"/>
                <a:gd name="connsiteY11" fmla="*/ 54320 h 174102"/>
                <a:gd name="connsiteX12" fmla="*/ 178182 w 179077"/>
                <a:gd name="connsiteY12" fmla="*/ 87748 h 174102"/>
                <a:gd name="connsiteX13" fmla="*/ 171715 w 179077"/>
                <a:gd name="connsiteY13" fmla="*/ 121275 h 174102"/>
                <a:gd name="connsiteX14" fmla="*/ 153559 w 179077"/>
                <a:gd name="connsiteY14" fmla="*/ 147888 h 174102"/>
                <a:gd name="connsiteX15" fmla="*/ 125901 w 179077"/>
                <a:gd name="connsiteY15" fmla="*/ 165497 h 174102"/>
                <a:gd name="connsiteX16" fmla="*/ 91180 w 179077"/>
                <a:gd name="connsiteY16" fmla="*/ 171715 h 174102"/>
                <a:gd name="connsiteX17" fmla="*/ 90981 w 179077"/>
                <a:gd name="connsiteY17" fmla="*/ 150723 h 174102"/>
                <a:gd name="connsiteX18" fmla="*/ 116450 w 179077"/>
                <a:gd name="connsiteY18" fmla="*/ 146048 h 174102"/>
                <a:gd name="connsiteX19" fmla="*/ 136596 w 179077"/>
                <a:gd name="connsiteY19" fmla="*/ 132816 h 174102"/>
                <a:gd name="connsiteX20" fmla="*/ 149977 w 179077"/>
                <a:gd name="connsiteY20" fmla="*/ 112769 h 174102"/>
                <a:gd name="connsiteX21" fmla="*/ 154802 w 179077"/>
                <a:gd name="connsiteY21" fmla="*/ 87698 h 174102"/>
                <a:gd name="connsiteX22" fmla="*/ 149977 w 179077"/>
                <a:gd name="connsiteY22" fmla="*/ 62727 h 174102"/>
                <a:gd name="connsiteX23" fmla="*/ 136596 w 179077"/>
                <a:gd name="connsiteY23" fmla="*/ 42680 h 174102"/>
                <a:gd name="connsiteX24" fmla="*/ 116450 w 179077"/>
                <a:gd name="connsiteY24" fmla="*/ 29299 h 174102"/>
                <a:gd name="connsiteX25" fmla="*/ 90981 w 179077"/>
                <a:gd name="connsiteY25" fmla="*/ 24623 h 174102"/>
                <a:gd name="connsiteX26" fmla="*/ 65761 w 179077"/>
                <a:gd name="connsiteY26" fmla="*/ 29299 h 174102"/>
                <a:gd name="connsiteX27" fmla="*/ 45466 w 179077"/>
                <a:gd name="connsiteY27" fmla="*/ 42680 h 174102"/>
                <a:gd name="connsiteX28" fmla="*/ 31985 w 179077"/>
                <a:gd name="connsiteY28" fmla="*/ 62727 h 174102"/>
                <a:gd name="connsiteX29" fmla="*/ 27160 w 179077"/>
                <a:gd name="connsiteY29" fmla="*/ 87698 h 174102"/>
                <a:gd name="connsiteX30" fmla="*/ 31985 w 179077"/>
                <a:gd name="connsiteY30" fmla="*/ 112769 h 174102"/>
                <a:gd name="connsiteX31" fmla="*/ 45466 w 179077"/>
                <a:gd name="connsiteY31" fmla="*/ 132816 h 174102"/>
                <a:gd name="connsiteX32" fmla="*/ 65761 w 179077"/>
                <a:gd name="connsiteY32" fmla="*/ 146048 h 174102"/>
                <a:gd name="connsiteX33" fmla="*/ 90981 w 179077"/>
                <a:gd name="connsiteY33" fmla="*/ 150723 h 17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9077" h="174102" fill="norm" stroke="1" extrusionOk="0">
                  <a:moveTo>
                    <a:pt x="91230" y="171616"/>
                  </a:moveTo>
                  <a:cubicBezTo>
                    <a:pt x="78694" y="171616"/>
                    <a:pt x="67104" y="169527"/>
                    <a:pt x="56409" y="165298"/>
                  </a:cubicBezTo>
                  <a:cubicBezTo>
                    <a:pt x="45714" y="161070"/>
                    <a:pt x="36412" y="155200"/>
                    <a:pt x="28603" y="147590"/>
                  </a:cubicBezTo>
                  <a:cubicBezTo>
                    <a:pt x="20793" y="140029"/>
                    <a:pt x="14674" y="131124"/>
                    <a:pt x="10297" y="120977"/>
                  </a:cubicBezTo>
                  <a:cubicBezTo>
                    <a:pt x="5920" y="110829"/>
                    <a:pt x="3731" y="99736"/>
                    <a:pt x="3731" y="87698"/>
                  </a:cubicBezTo>
                  <a:cubicBezTo>
                    <a:pt x="3731" y="75660"/>
                    <a:pt x="5920" y="64567"/>
                    <a:pt x="10297" y="54370"/>
                  </a:cubicBezTo>
                  <a:cubicBezTo>
                    <a:pt x="14674" y="44222"/>
                    <a:pt x="20793" y="35318"/>
                    <a:pt x="28603" y="27757"/>
                  </a:cubicBezTo>
                  <a:cubicBezTo>
                    <a:pt x="36412" y="20196"/>
                    <a:pt x="45665" y="14276"/>
                    <a:pt x="56260" y="10048"/>
                  </a:cubicBezTo>
                  <a:cubicBezTo>
                    <a:pt x="66905" y="5820"/>
                    <a:pt x="78545" y="3731"/>
                    <a:pt x="91180" y="3731"/>
                  </a:cubicBezTo>
                  <a:cubicBezTo>
                    <a:pt x="103815" y="3731"/>
                    <a:pt x="115256" y="5820"/>
                    <a:pt x="125901" y="9949"/>
                  </a:cubicBezTo>
                  <a:cubicBezTo>
                    <a:pt x="136546" y="14077"/>
                    <a:pt x="145749" y="19947"/>
                    <a:pt x="153559" y="27558"/>
                  </a:cubicBezTo>
                  <a:cubicBezTo>
                    <a:pt x="161369" y="35119"/>
                    <a:pt x="167437" y="44073"/>
                    <a:pt x="171715" y="54320"/>
                  </a:cubicBezTo>
                  <a:cubicBezTo>
                    <a:pt x="175993" y="64567"/>
                    <a:pt x="178182" y="75710"/>
                    <a:pt x="178182" y="87748"/>
                  </a:cubicBezTo>
                  <a:cubicBezTo>
                    <a:pt x="178182" y="99786"/>
                    <a:pt x="176043" y="111127"/>
                    <a:pt x="171715" y="121275"/>
                  </a:cubicBezTo>
                  <a:cubicBezTo>
                    <a:pt x="167437" y="131423"/>
                    <a:pt x="161369" y="140327"/>
                    <a:pt x="153559" y="147888"/>
                  </a:cubicBezTo>
                  <a:cubicBezTo>
                    <a:pt x="145749" y="155449"/>
                    <a:pt x="136497" y="161319"/>
                    <a:pt x="125901" y="165497"/>
                  </a:cubicBezTo>
                  <a:cubicBezTo>
                    <a:pt x="115256" y="169626"/>
                    <a:pt x="103716" y="171715"/>
                    <a:pt x="91180" y="171715"/>
                  </a:cubicBezTo>
                  <a:close/>
                  <a:moveTo>
                    <a:pt x="90981" y="150723"/>
                  </a:moveTo>
                  <a:cubicBezTo>
                    <a:pt x="100184" y="150723"/>
                    <a:pt x="108690" y="149181"/>
                    <a:pt x="116450" y="146048"/>
                  </a:cubicBezTo>
                  <a:cubicBezTo>
                    <a:pt x="124210" y="142914"/>
                    <a:pt x="130925" y="138486"/>
                    <a:pt x="136596" y="132816"/>
                  </a:cubicBezTo>
                  <a:cubicBezTo>
                    <a:pt x="142267" y="127145"/>
                    <a:pt x="146744" y="120429"/>
                    <a:pt x="149977" y="112769"/>
                  </a:cubicBezTo>
                  <a:cubicBezTo>
                    <a:pt x="153161" y="105108"/>
                    <a:pt x="154802" y="96752"/>
                    <a:pt x="154802" y="87698"/>
                  </a:cubicBezTo>
                  <a:cubicBezTo>
                    <a:pt x="154802" y="78645"/>
                    <a:pt x="153211" y="70288"/>
                    <a:pt x="149977" y="62727"/>
                  </a:cubicBezTo>
                  <a:cubicBezTo>
                    <a:pt x="146744" y="55166"/>
                    <a:pt x="142317" y="48450"/>
                    <a:pt x="136596" y="42680"/>
                  </a:cubicBezTo>
                  <a:cubicBezTo>
                    <a:pt x="130876" y="36910"/>
                    <a:pt x="124160" y="32433"/>
                    <a:pt x="116450" y="29299"/>
                  </a:cubicBezTo>
                  <a:cubicBezTo>
                    <a:pt x="108690" y="26165"/>
                    <a:pt x="100234" y="24623"/>
                    <a:pt x="90981" y="24623"/>
                  </a:cubicBezTo>
                  <a:cubicBezTo>
                    <a:pt x="81729" y="24623"/>
                    <a:pt x="73521" y="26165"/>
                    <a:pt x="65761" y="29299"/>
                  </a:cubicBezTo>
                  <a:cubicBezTo>
                    <a:pt x="58001" y="32433"/>
                    <a:pt x="51236" y="36860"/>
                    <a:pt x="45466" y="42680"/>
                  </a:cubicBezTo>
                  <a:cubicBezTo>
                    <a:pt x="39695" y="48450"/>
                    <a:pt x="35169" y="55166"/>
                    <a:pt x="31985" y="62727"/>
                  </a:cubicBezTo>
                  <a:cubicBezTo>
                    <a:pt x="28802" y="70288"/>
                    <a:pt x="27160" y="78645"/>
                    <a:pt x="27160" y="87698"/>
                  </a:cubicBezTo>
                  <a:cubicBezTo>
                    <a:pt x="27160" y="96752"/>
                    <a:pt x="28752" y="105108"/>
                    <a:pt x="31985" y="112769"/>
                  </a:cubicBezTo>
                  <a:cubicBezTo>
                    <a:pt x="35169" y="120429"/>
                    <a:pt x="39695" y="127095"/>
                    <a:pt x="45466" y="132816"/>
                  </a:cubicBezTo>
                  <a:cubicBezTo>
                    <a:pt x="51236" y="138536"/>
                    <a:pt x="58001" y="142963"/>
                    <a:pt x="65761" y="146048"/>
                  </a:cubicBezTo>
                  <a:cubicBezTo>
                    <a:pt x="73521" y="149181"/>
                    <a:pt x="81928" y="150723"/>
                    <a:pt x="90981" y="150723"/>
                  </a:cubicBez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Freeform: Shape 64"/>
            <p:cNvSpPr/>
            <p:nvPr/>
          </p:nvSpPr>
          <p:spPr bwMode="auto">
            <a:xfrm>
              <a:off x="1561113" y="7060765"/>
              <a:ext cx="179077" cy="169129"/>
            </a:xfrm>
            <a:custGeom>
              <a:avLst/>
              <a:gdLst>
                <a:gd name="connsiteX0" fmla="*/ 78098 w 179077"/>
                <a:gd name="connsiteY0" fmla="*/ 3731 h 169128"/>
                <a:gd name="connsiteX1" fmla="*/ 3731 w 179077"/>
                <a:gd name="connsiteY1" fmla="*/ 167885 h 169128"/>
                <a:gd name="connsiteX2" fmla="*/ 27906 w 179077"/>
                <a:gd name="connsiteY2" fmla="*/ 167885 h 169128"/>
                <a:gd name="connsiteX3" fmla="*/ 45963 w 179077"/>
                <a:gd name="connsiteY3" fmla="*/ 126846 h 169128"/>
                <a:gd name="connsiteX4" fmla="*/ 133263 w 179077"/>
                <a:gd name="connsiteY4" fmla="*/ 126846 h 169128"/>
                <a:gd name="connsiteX5" fmla="*/ 151320 w 179077"/>
                <a:gd name="connsiteY5" fmla="*/ 167885 h 169128"/>
                <a:gd name="connsiteX6" fmla="*/ 175943 w 179077"/>
                <a:gd name="connsiteY6" fmla="*/ 167885 h 169128"/>
                <a:gd name="connsiteX7" fmla="*/ 101378 w 179077"/>
                <a:gd name="connsiteY7" fmla="*/ 3731 h 169128"/>
                <a:gd name="connsiteX8" fmla="*/ 78147 w 179077"/>
                <a:gd name="connsiteY8" fmla="*/ 3731 h 169128"/>
                <a:gd name="connsiteX9" fmla="*/ 54171 w 179077"/>
                <a:gd name="connsiteY9" fmla="*/ 108093 h 169128"/>
                <a:gd name="connsiteX10" fmla="*/ 89588 w 179077"/>
                <a:gd name="connsiteY10" fmla="*/ 27508 h 169128"/>
                <a:gd name="connsiteX11" fmla="*/ 125006 w 179077"/>
                <a:gd name="connsiteY11" fmla="*/ 108093 h 169128"/>
                <a:gd name="connsiteX12" fmla="*/ 54221 w 179077"/>
                <a:gd name="connsiteY12" fmla="*/ 108093 h 1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077" h="169128" fill="norm" stroke="1" extrusionOk="0">
                  <a:moveTo>
                    <a:pt x="78098" y="3731"/>
                  </a:moveTo>
                  <a:lnTo>
                    <a:pt x="3731" y="167885"/>
                  </a:lnTo>
                  <a:lnTo>
                    <a:pt x="27906" y="167885"/>
                  </a:lnTo>
                  <a:lnTo>
                    <a:pt x="45963" y="126846"/>
                  </a:lnTo>
                  <a:lnTo>
                    <a:pt x="133263" y="126846"/>
                  </a:lnTo>
                  <a:lnTo>
                    <a:pt x="151320" y="167885"/>
                  </a:lnTo>
                  <a:lnTo>
                    <a:pt x="175943" y="167885"/>
                  </a:lnTo>
                  <a:lnTo>
                    <a:pt x="101378" y="3731"/>
                  </a:lnTo>
                  <a:lnTo>
                    <a:pt x="78147" y="3731"/>
                  </a:lnTo>
                  <a:close/>
                  <a:moveTo>
                    <a:pt x="54171" y="108093"/>
                  </a:moveTo>
                  <a:lnTo>
                    <a:pt x="89588" y="27508"/>
                  </a:lnTo>
                  <a:lnTo>
                    <a:pt x="125006" y="108093"/>
                  </a:lnTo>
                  <a:lnTo>
                    <a:pt x="54221" y="108093"/>
                  </a:ln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Freeform: Shape 65"/>
            <p:cNvSpPr/>
            <p:nvPr/>
          </p:nvSpPr>
          <p:spPr bwMode="auto">
            <a:xfrm>
              <a:off x="1722034" y="7058925"/>
              <a:ext cx="154206" cy="174103"/>
            </a:xfrm>
            <a:custGeom>
              <a:avLst/>
              <a:gdLst>
                <a:gd name="connsiteX0" fmla="*/ 45515 w 154205"/>
                <a:gd name="connsiteY0" fmla="*/ 42382 h 174102"/>
                <a:gd name="connsiteX1" fmla="*/ 66060 w 154205"/>
                <a:gd name="connsiteY1" fmla="*/ 29249 h 174102"/>
                <a:gd name="connsiteX2" fmla="*/ 91727 w 154205"/>
                <a:gd name="connsiteY2" fmla="*/ 24573 h 174102"/>
                <a:gd name="connsiteX3" fmla="*/ 116798 w 154205"/>
                <a:gd name="connsiteY3" fmla="*/ 29399 h 174102"/>
                <a:gd name="connsiteX4" fmla="*/ 137890 w 154205"/>
                <a:gd name="connsiteY4" fmla="*/ 44073 h 174102"/>
                <a:gd name="connsiteX5" fmla="*/ 153111 w 154205"/>
                <a:gd name="connsiteY5" fmla="*/ 29299 h 174102"/>
                <a:gd name="connsiteX6" fmla="*/ 125802 w 154205"/>
                <a:gd name="connsiteY6" fmla="*/ 10197 h 174102"/>
                <a:gd name="connsiteX7" fmla="*/ 90732 w 154205"/>
                <a:gd name="connsiteY7" fmla="*/ 3731 h 174102"/>
                <a:gd name="connsiteX8" fmla="*/ 56161 w 154205"/>
                <a:gd name="connsiteY8" fmla="*/ 9949 h 174102"/>
                <a:gd name="connsiteX9" fmla="*/ 28603 w 154205"/>
                <a:gd name="connsiteY9" fmla="*/ 27558 h 174102"/>
                <a:gd name="connsiteX10" fmla="*/ 10297 w 154205"/>
                <a:gd name="connsiteY10" fmla="*/ 54171 h 174102"/>
                <a:gd name="connsiteX11" fmla="*/ 3731 w 154205"/>
                <a:gd name="connsiteY11" fmla="*/ 87698 h 174102"/>
                <a:gd name="connsiteX12" fmla="*/ 10297 w 154205"/>
                <a:gd name="connsiteY12" fmla="*/ 121225 h 174102"/>
                <a:gd name="connsiteX13" fmla="*/ 28453 w 154205"/>
                <a:gd name="connsiteY13" fmla="*/ 147838 h 174102"/>
                <a:gd name="connsiteX14" fmla="*/ 55912 w 154205"/>
                <a:gd name="connsiteY14" fmla="*/ 165448 h 174102"/>
                <a:gd name="connsiteX15" fmla="*/ 90484 w 154205"/>
                <a:gd name="connsiteY15" fmla="*/ 171666 h 174102"/>
                <a:gd name="connsiteX16" fmla="*/ 125802 w 154205"/>
                <a:gd name="connsiteY16" fmla="*/ 165099 h 174102"/>
                <a:gd name="connsiteX17" fmla="*/ 153111 w 154205"/>
                <a:gd name="connsiteY17" fmla="*/ 145849 h 174102"/>
                <a:gd name="connsiteX18" fmla="*/ 137890 w 154205"/>
                <a:gd name="connsiteY18" fmla="*/ 131075 h 174102"/>
                <a:gd name="connsiteX19" fmla="*/ 116798 w 154205"/>
                <a:gd name="connsiteY19" fmla="*/ 145948 h 174102"/>
                <a:gd name="connsiteX20" fmla="*/ 91727 w 154205"/>
                <a:gd name="connsiteY20" fmla="*/ 150773 h 174102"/>
                <a:gd name="connsiteX21" fmla="*/ 66060 w 154205"/>
                <a:gd name="connsiteY21" fmla="*/ 146097 h 174102"/>
                <a:gd name="connsiteX22" fmla="*/ 45515 w 154205"/>
                <a:gd name="connsiteY22" fmla="*/ 132965 h 174102"/>
                <a:gd name="connsiteX23" fmla="*/ 32035 w 154205"/>
                <a:gd name="connsiteY23" fmla="*/ 112918 h 174102"/>
                <a:gd name="connsiteX24" fmla="*/ 27210 w 154205"/>
                <a:gd name="connsiteY24" fmla="*/ 87698 h 174102"/>
                <a:gd name="connsiteX25" fmla="*/ 32035 w 154205"/>
                <a:gd name="connsiteY25" fmla="*/ 62478 h 174102"/>
                <a:gd name="connsiteX26" fmla="*/ 45515 w 154205"/>
                <a:gd name="connsiteY26" fmla="*/ 42431 h 17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205" h="174102" fill="norm" stroke="1" extrusionOk="0">
                  <a:moveTo>
                    <a:pt x="45515" y="42382"/>
                  </a:moveTo>
                  <a:cubicBezTo>
                    <a:pt x="51286" y="36761"/>
                    <a:pt x="58150" y="32383"/>
                    <a:pt x="66060" y="29249"/>
                  </a:cubicBezTo>
                  <a:cubicBezTo>
                    <a:pt x="73969" y="26115"/>
                    <a:pt x="82525" y="24573"/>
                    <a:pt x="91727" y="24573"/>
                  </a:cubicBezTo>
                  <a:cubicBezTo>
                    <a:pt x="100930" y="24573"/>
                    <a:pt x="108988" y="26165"/>
                    <a:pt x="116798" y="29399"/>
                  </a:cubicBezTo>
                  <a:cubicBezTo>
                    <a:pt x="124608" y="32582"/>
                    <a:pt x="131672" y="37507"/>
                    <a:pt x="137890" y="44073"/>
                  </a:cubicBezTo>
                  <a:lnTo>
                    <a:pt x="153111" y="29299"/>
                  </a:lnTo>
                  <a:cubicBezTo>
                    <a:pt x="145600" y="20843"/>
                    <a:pt x="136497" y="14475"/>
                    <a:pt x="125802" y="10197"/>
                  </a:cubicBezTo>
                  <a:cubicBezTo>
                    <a:pt x="115107" y="5920"/>
                    <a:pt x="103417" y="3731"/>
                    <a:pt x="90732" y="3731"/>
                  </a:cubicBezTo>
                  <a:cubicBezTo>
                    <a:pt x="78048" y="3731"/>
                    <a:pt x="66706" y="5820"/>
                    <a:pt x="56161" y="9949"/>
                  </a:cubicBezTo>
                  <a:cubicBezTo>
                    <a:pt x="45615" y="14077"/>
                    <a:pt x="36412" y="19947"/>
                    <a:pt x="28603" y="27558"/>
                  </a:cubicBezTo>
                  <a:cubicBezTo>
                    <a:pt x="20793" y="35119"/>
                    <a:pt x="14674" y="44023"/>
                    <a:pt x="10297" y="54171"/>
                  </a:cubicBezTo>
                  <a:cubicBezTo>
                    <a:pt x="5920" y="64319"/>
                    <a:pt x="3731" y="75511"/>
                    <a:pt x="3731" y="87698"/>
                  </a:cubicBezTo>
                  <a:cubicBezTo>
                    <a:pt x="3731" y="99885"/>
                    <a:pt x="5920" y="111078"/>
                    <a:pt x="10297" y="121225"/>
                  </a:cubicBezTo>
                  <a:cubicBezTo>
                    <a:pt x="14674" y="131373"/>
                    <a:pt x="20743" y="140277"/>
                    <a:pt x="28453" y="147838"/>
                  </a:cubicBezTo>
                  <a:cubicBezTo>
                    <a:pt x="36213" y="155399"/>
                    <a:pt x="45316" y="161269"/>
                    <a:pt x="55912" y="165448"/>
                  </a:cubicBezTo>
                  <a:cubicBezTo>
                    <a:pt x="66458" y="169576"/>
                    <a:pt x="77998" y="171666"/>
                    <a:pt x="90484" y="171666"/>
                  </a:cubicBezTo>
                  <a:cubicBezTo>
                    <a:pt x="102969" y="171666"/>
                    <a:pt x="115057" y="169477"/>
                    <a:pt x="125802" y="165099"/>
                  </a:cubicBezTo>
                  <a:cubicBezTo>
                    <a:pt x="136497" y="160722"/>
                    <a:pt x="145600" y="154305"/>
                    <a:pt x="153111" y="145849"/>
                  </a:cubicBezTo>
                  <a:lnTo>
                    <a:pt x="137890" y="131075"/>
                  </a:lnTo>
                  <a:cubicBezTo>
                    <a:pt x="131622" y="137790"/>
                    <a:pt x="124608" y="142764"/>
                    <a:pt x="116798" y="145948"/>
                  </a:cubicBezTo>
                  <a:cubicBezTo>
                    <a:pt x="108988" y="149132"/>
                    <a:pt x="100631" y="150773"/>
                    <a:pt x="91727" y="150773"/>
                  </a:cubicBezTo>
                  <a:cubicBezTo>
                    <a:pt x="82823" y="150773"/>
                    <a:pt x="73919" y="149231"/>
                    <a:pt x="66060" y="146097"/>
                  </a:cubicBezTo>
                  <a:cubicBezTo>
                    <a:pt x="58150" y="142963"/>
                    <a:pt x="51336" y="138586"/>
                    <a:pt x="45515" y="132965"/>
                  </a:cubicBezTo>
                  <a:cubicBezTo>
                    <a:pt x="39745" y="127344"/>
                    <a:pt x="35218" y="120629"/>
                    <a:pt x="32035" y="112918"/>
                  </a:cubicBezTo>
                  <a:cubicBezTo>
                    <a:pt x="28851" y="105158"/>
                    <a:pt x="27210" y="96752"/>
                    <a:pt x="27210" y="87698"/>
                  </a:cubicBezTo>
                  <a:cubicBezTo>
                    <a:pt x="27210" y="78645"/>
                    <a:pt x="28802" y="70238"/>
                    <a:pt x="32035" y="62478"/>
                  </a:cubicBezTo>
                  <a:cubicBezTo>
                    <a:pt x="35218" y="54718"/>
                    <a:pt x="39745" y="48052"/>
                    <a:pt x="45515" y="42431"/>
                  </a:cubicBez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Freeform: Shape 66"/>
            <p:cNvSpPr/>
            <p:nvPr/>
          </p:nvSpPr>
          <p:spPr bwMode="auto">
            <a:xfrm>
              <a:off x="1869175" y="7060765"/>
              <a:ext cx="159180" cy="174103"/>
            </a:xfrm>
            <a:custGeom>
              <a:avLst/>
              <a:gdLst>
                <a:gd name="connsiteX0" fmla="*/ 82027 w 159179"/>
                <a:gd name="connsiteY0" fmla="*/ 107894 h 174102"/>
                <a:gd name="connsiteX1" fmla="*/ 28802 w 159179"/>
                <a:gd name="connsiteY1" fmla="*/ 3731 h 174102"/>
                <a:gd name="connsiteX2" fmla="*/ 3731 w 159179"/>
                <a:gd name="connsiteY2" fmla="*/ 3731 h 174102"/>
                <a:gd name="connsiteX3" fmla="*/ 69691 w 159179"/>
                <a:gd name="connsiteY3" fmla="*/ 128190 h 174102"/>
                <a:gd name="connsiteX4" fmla="*/ 66109 w 159179"/>
                <a:gd name="connsiteY4" fmla="*/ 133910 h 174102"/>
                <a:gd name="connsiteX5" fmla="*/ 47605 w 159179"/>
                <a:gd name="connsiteY5" fmla="*/ 149530 h 174102"/>
                <a:gd name="connsiteX6" fmla="*/ 25071 w 159179"/>
                <a:gd name="connsiteY6" fmla="*/ 147291 h 174102"/>
                <a:gd name="connsiteX7" fmla="*/ 18952 w 159179"/>
                <a:gd name="connsiteY7" fmla="*/ 166045 h 174102"/>
                <a:gd name="connsiteX8" fmla="*/ 44421 w 159179"/>
                <a:gd name="connsiteY8" fmla="*/ 170870 h 174102"/>
                <a:gd name="connsiteX9" fmla="*/ 67851 w 159179"/>
                <a:gd name="connsiteY9" fmla="*/ 162214 h 174102"/>
                <a:gd name="connsiteX10" fmla="*/ 86952 w 159179"/>
                <a:gd name="connsiteY10" fmla="*/ 138885 h 174102"/>
                <a:gd name="connsiteX11" fmla="*/ 159876 w 159179"/>
                <a:gd name="connsiteY11" fmla="*/ 3781 h 174102"/>
                <a:gd name="connsiteX12" fmla="*/ 136646 w 159179"/>
                <a:gd name="connsiteY12" fmla="*/ 3781 h 174102"/>
                <a:gd name="connsiteX13" fmla="*/ 82027 w 159179"/>
                <a:gd name="connsiteY13" fmla="*/ 107944 h 17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179" h="174102" fill="norm" stroke="1" extrusionOk="0">
                  <a:moveTo>
                    <a:pt x="82027" y="107894"/>
                  </a:moveTo>
                  <a:lnTo>
                    <a:pt x="28802" y="3731"/>
                  </a:lnTo>
                  <a:lnTo>
                    <a:pt x="3731" y="3731"/>
                  </a:lnTo>
                  <a:lnTo>
                    <a:pt x="69691" y="128190"/>
                  </a:lnTo>
                  <a:lnTo>
                    <a:pt x="66109" y="133910"/>
                  </a:lnTo>
                  <a:cubicBezTo>
                    <a:pt x="60638" y="142814"/>
                    <a:pt x="54469" y="148037"/>
                    <a:pt x="47605" y="149530"/>
                  </a:cubicBezTo>
                  <a:cubicBezTo>
                    <a:pt x="40740" y="151022"/>
                    <a:pt x="33229" y="150276"/>
                    <a:pt x="25071" y="147291"/>
                  </a:cubicBezTo>
                  <a:lnTo>
                    <a:pt x="18952" y="166045"/>
                  </a:lnTo>
                  <a:cubicBezTo>
                    <a:pt x="27558" y="169775"/>
                    <a:pt x="36015" y="171417"/>
                    <a:pt x="44421" y="170870"/>
                  </a:cubicBezTo>
                  <a:cubicBezTo>
                    <a:pt x="52778" y="170323"/>
                    <a:pt x="60588" y="167437"/>
                    <a:pt x="67851" y="162214"/>
                  </a:cubicBezTo>
                  <a:cubicBezTo>
                    <a:pt x="75113" y="156991"/>
                    <a:pt x="81480" y="149181"/>
                    <a:pt x="86952" y="138885"/>
                  </a:cubicBezTo>
                  <a:lnTo>
                    <a:pt x="159876" y="3781"/>
                  </a:lnTo>
                  <a:lnTo>
                    <a:pt x="136646" y="3781"/>
                  </a:lnTo>
                  <a:lnTo>
                    <a:pt x="82027" y="107944"/>
                  </a:ln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Freeform: Shape 67"/>
            <p:cNvSpPr/>
            <p:nvPr/>
          </p:nvSpPr>
          <p:spPr bwMode="auto">
            <a:xfrm>
              <a:off x="2072677" y="7060765"/>
              <a:ext cx="139282" cy="169129"/>
            </a:xfrm>
            <a:custGeom>
              <a:avLst/>
              <a:gdLst>
                <a:gd name="connsiteX0" fmla="*/ 3731 w 139282"/>
                <a:gd name="connsiteY0" fmla="*/ 24126 h 169128"/>
                <a:gd name="connsiteX1" fmla="*/ 59792 w 139282"/>
                <a:gd name="connsiteY1" fmla="*/ 24126 h 169128"/>
                <a:gd name="connsiteX2" fmla="*/ 59792 w 139282"/>
                <a:gd name="connsiteY2" fmla="*/ 167885 h 169128"/>
                <a:gd name="connsiteX3" fmla="*/ 82774 w 139282"/>
                <a:gd name="connsiteY3" fmla="*/ 167885 h 169128"/>
                <a:gd name="connsiteX4" fmla="*/ 82774 w 139282"/>
                <a:gd name="connsiteY4" fmla="*/ 24126 h 169128"/>
                <a:gd name="connsiteX5" fmla="*/ 139034 w 139282"/>
                <a:gd name="connsiteY5" fmla="*/ 24126 h 169128"/>
                <a:gd name="connsiteX6" fmla="*/ 139034 w 139282"/>
                <a:gd name="connsiteY6" fmla="*/ 3731 h 169128"/>
                <a:gd name="connsiteX7" fmla="*/ 3731 w 139282"/>
                <a:gd name="connsiteY7" fmla="*/ 3731 h 169128"/>
                <a:gd name="connsiteX8" fmla="*/ 3731 w 139282"/>
                <a:gd name="connsiteY8" fmla="*/ 24126 h 1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82" h="169128" fill="norm" stroke="1" extrusionOk="0">
                  <a:moveTo>
                    <a:pt x="3731" y="24126"/>
                  </a:moveTo>
                  <a:lnTo>
                    <a:pt x="59792" y="24126"/>
                  </a:lnTo>
                  <a:lnTo>
                    <a:pt x="59792" y="167885"/>
                  </a:lnTo>
                  <a:lnTo>
                    <a:pt x="82774" y="167885"/>
                  </a:lnTo>
                  <a:lnTo>
                    <a:pt x="82774" y="24126"/>
                  </a:lnTo>
                  <a:lnTo>
                    <a:pt x="139034" y="24126"/>
                  </a:lnTo>
                  <a:lnTo>
                    <a:pt x="139034" y="3731"/>
                  </a:lnTo>
                  <a:lnTo>
                    <a:pt x="3731" y="3731"/>
                  </a:lnTo>
                  <a:lnTo>
                    <a:pt x="3731" y="24126"/>
                  </a:ln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Freeform: Shape 68"/>
            <p:cNvSpPr/>
            <p:nvPr/>
          </p:nvSpPr>
          <p:spPr bwMode="auto">
            <a:xfrm>
              <a:off x="2222704" y="7060765"/>
              <a:ext cx="144257" cy="169129"/>
            </a:xfrm>
            <a:custGeom>
              <a:avLst/>
              <a:gdLst>
                <a:gd name="connsiteX0" fmla="*/ 3731 w 144256"/>
                <a:gd name="connsiteY0" fmla="*/ 3731 h 169128"/>
                <a:gd name="connsiteX1" fmla="*/ 3731 w 144256"/>
                <a:gd name="connsiteY1" fmla="*/ 167885 h 169128"/>
                <a:gd name="connsiteX2" fmla="*/ 26961 w 144256"/>
                <a:gd name="connsiteY2" fmla="*/ 167885 h 169128"/>
                <a:gd name="connsiteX3" fmla="*/ 26961 w 144256"/>
                <a:gd name="connsiteY3" fmla="*/ 24126 h 169128"/>
                <a:gd name="connsiteX4" fmla="*/ 122171 w 144256"/>
                <a:gd name="connsiteY4" fmla="*/ 24126 h 169128"/>
                <a:gd name="connsiteX5" fmla="*/ 122171 w 144256"/>
                <a:gd name="connsiteY5" fmla="*/ 167885 h 169128"/>
                <a:gd name="connsiteX6" fmla="*/ 145152 w 144256"/>
                <a:gd name="connsiteY6" fmla="*/ 167885 h 169128"/>
                <a:gd name="connsiteX7" fmla="*/ 145152 w 144256"/>
                <a:gd name="connsiteY7" fmla="*/ 3731 h 169128"/>
                <a:gd name="connsiteX8" fmla="*/ 3731 w 144256"/>
                <a:gd name="connsiteY8" fmla="*/ 3731 h 1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56" h="169128" fill="norm" stroke="1" extrusionOk="0">
                  <a:moveTo>
                    <a:pt x="3731" y="3731"/>
                  </a:moveTo>
                  <a:lnTo>
                    <a:pt x="3731" y="167885"/>
                  </a:lnTo>
                  <a:lnTo>
                    <a:pt x="26961" y="167885"/>
                  </a:lnTo>
                  <a:lnTo>
                    <a:pt x="26961" y="24126"/>
                  </a:lnTo>
                  <a:lnTo>
                    <a:pt x="122171" y="24126"/>
                  </a:lnTo>
                  <a:lnTo>
                    <a:pt x="122171" y="167885"/>
                  </a:lnTo>
                  <a:lnTo>
                    <a:pt x="145152" y="167885"/>
                  </a:lnTo>
                  <a:lnTo>
                    <a:pt x="145152" y="3731"/>
                  </a:lnTo>
                  <a:lnTo>
                    <a:pt x="3731" y="3731"/>
                  </a:lnTo>
                  <a:close/>
                </a:path>
              </a:pathLst>
            </a:custGeom>
            <a:solidFill>
              <a:srgbClr val="1A3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3" name="Rectangle 32"/>
          <p:cNvSpPr/>
          <p:nvPr userDrawn="1"/>
        </p:nvSpPr>
        <p:spPr bwMode="auto">
          <a:xfrm>
            <a:off x="179388" y="4507149"/>
            <a:ext cx="917992" cy="531779"/>
          </a:xfrm>
          <a:prstGeom prst="rect">
            <a:avLst/>
          </a:prstGeom>
          <a:solidFill>
            <a:srgbClr val="BDD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Введите заголовок</a:t>
            </a:r>
            <a:endParaRPr lang="en-US"/>
          </a:p>
        </p:txBody>
      </p:sp>
      <p:sp>
        <p:nvSpPr>
          <p:cNvPr id="3" name="Rectangle 6"/>
          <p:cNvSpPr/>
          <p:nvPr/>
        </p:nvSpPr>
        <p:spPr bwMode="auto">
          <a:xfrm>
            <a:off x="9144001" y="-19050"/>
            <a:ext cx="2082800" cy="38576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/>
              <a:buNone/>
              <a:defRPr/>
            </a:pP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Располагайте </a:t>
            </a:r>
            <a:b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</a:b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объекты в рамках модульной сетки, </a:t>
            </a:r>
            <a:b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</a:b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заданной направляющими. </a:t>
            </a:r>
            <a:endParaRPr/>
          </a:p>
          <a:p>
            <a:pPr marL="0" marR="0" lvl="0" indent="0" algn="l" defTabSz="514350">
              <a:lnSpc>
                <a:spcPct val="100000"/>
              </a:lnSpc>
              <a:spcBef>
                <a:spcPts val="169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/>
              <a:buNone/>
              <a:defRPr/>
            </a:pP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Для отображения/</a:t>
            </a:r>
            <a:b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</a:b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скрытия направляющих используйте Alt+F9.</a:t>
            </a:r>
            <a:endParaRPr/>
          </a:p>
        </p:txBody>
      </p:sp>
      <p:sp>
        <p:nvSpPr>
          <p:cNvPr id="4" name="Rectangle 6"/>
          <p:cNvSpPr/>
          <p:nvPr/>
        </p:nvSpPr>
        <p:spPr bwMode="auto">
          <a:xfrm>
            <a:off x="9144001" y="3998909"/>
            <a:ext cx="2082800" cy="11945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/>
              <a:buNone/>
              <a:defRPr/>
            </a:pP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Для отображения колонтитула Gazprom Neft убедитесь, что выбран </a:t>
            </a:r>
            <a:br>
              <a:rPr lang="en-US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</a:br>
            <a:r>
              <a:rPr lang="ru-RU" sz="700" b="0" i="0" u="none" strike="noStrike" cap="none" spc="0">
                <a:ln>
                  <a:noFill/>
                </a:ln>
                <a:solidFill>
                  <a:srgbClr val="3C3C3C"/>
                </a:solidFill>
                <a:latin typeface="+mn-lt"/>
              </a:rPr>
              <a:t>его русскоязычный вариант (Газпром нефть) и нажмите на кнопку «Язык шаблона»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итульный слайд №2" preserve="0" showMasterPhAnim="0" userDrawn="1">
  <p:cSld name="Титульный слайд №2">
    <p:bg>
      <p:bgPr shadeToTitle="0">
        <a:solidFill>
          <a:srgbClr val="BDD2ED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" name="Google Shape;83;p77"/>
          <p:cNvSpPr txBox="1"/>
          <p:nvPr/>
        </p:nvSpPr>
        <p:spPr bwMode="auto">
          <a:xfrm>
            <a:off x="395288" y="3255924"/>
            <a:ext cx="417806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Google Shape;84;p77"/>
          <p:cNvSpPr txBox="1"/>
          <p:nvPr/>
        </p:nvSpPr>
        <p:spPr bwMode="auto">
          <a:xfrm>
            <a:off x="395288" y="3257657"/>
            <a:ext cx="417806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Google Shape;85;p77"/>
          <p:cNvSpPr txBox="1">
            <a:spLocks noGrp="1"/>
          </p:cNvSpPr>
          <p:nvPr>
            <p:ph type="body" idx="1"/>
          </p:nvPr>
        </p:nvSpPr>
        <p:spPr bwMode="auto">
          <a:xfrm>
            <a:off x="6365166" y="4751962"/>
            <a:ext cx="2680421" cy="169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77"/>
          <p:cNvSpPr txBox="1">
            <a:spLocks noGrp="1"/>
          </p:cNvSpPr>
          <p:nvPr>
            <p:ph type="ctrTitle"/>
          </p:nvPr>
        </p:nvSpPr>
        <p:spPr bwMode="auto">
          <a:xfrm>
            <a:off x="684213" y="1802915"/>
            <a:ext cx="458051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rgbClr val="1A3B68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" name="Google Shape;87;p77"/>
          <p:cNvSpPr txBox="1">
            <a:spLocks noGrp="1"/>
          </p:cNvSpPr>
          <p:nvPr>
            <p:ph type="subTitle" idx="2"/>
          </p:nvPr>
        </p:nvSpPr>
        <p:spPr bwMode="auto">
          <a:xfrm>
            <a:off x="684212" y="2629648"/>
            <a:ext cx="388914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1A3B6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77"/>
          <p:cNvSpPr txBox="1"/>
          <p:nvPr/>
        </p:nvSpPr>
        <p:spPr bwMode="auto">
          <a:xfrm>
            <a:off x="395288" y="2209006"/>
            <a:ext cx="417806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Font typeface="Arial"/>
              <a:buNone/>
              <a:defRPr/>
            </a:pPr>
            <a:endParaRPr sz="22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89" name="Google Shape;89;p77"/>
          <p:cNvGrpSpPr/>
          <p:nvPr/>
        </p:nvGrpSpPr>
        <p:grpSpPr bwMode="auto">
          <a:xfrm>
            <a:off x="4627243" y="-1946"/>
            <a:ext cx="4514505" cy="5142754"/>
            <a:chOff x="4627243" y="-1946"/>
            <a:chExt cx="4514505" cy="5142754"/>
          </a:xfrm>
        </p:grpSpPr>
        <p:sp>
          <p:nvSpPr>
            <p:cNvPr id="90" name="Google Shape;90;p77"/>
            <p:cNvSpPr/>
            <p:nvPr/>
          </p:nvSpPr>
          <p:spPr bwMode="auto">
            <a:xfrm>
              <a:off x="4627243" y="-1946"/>
              <a:ext cx="4511755" cy="5138526"/>
            </a:xfrm>
            <a:custGeom>
              <a:avLst/>
              <a:gdLst/>
              <a:ahLst/>
              <a:cxnLst/>
              <a:rect l="l" t="t" r="r" b="b"/>
              <a:pathLst>
                <a:path w="4511755" h="5138525" fill="norm" stroke="1" extrusionOk="0">
                  <a:moveTo>
                    <a:pt x="712004" y="5141367"/>
                  </a:moveTo>
                  <a:lnTo>
                    <a:pt x="74638" y="4028301"/>
                  </a:lnTo>
                  <a:cubicBezTo>
                    <a:pt x="74638" y="4028301"/>
                    <a:pt x="-88920" y="3751925"/>
                    <a:pt x="74638" y="3458637"/>
                  </a:cubicBezTo>
                  <a:cubicBezTo>
                    <a:pt x="238195" y="3165347"/>
                    <a:pt x="1890831" y="305730"/>
                    <a:pt x="1890831" y="305730"/>
                  </a:cubicBezTo>
                  <a:cubicBezTo>
                    <a:pt x="1890831" y="305730"/>
                    <a:pt x="2050458" y="1946"/>
                    <a:pt x="2230083" y="1946"/>
                  </a:cubicBezTo>
                  <a:lnTo>
                    <a:pt x="4513519" y="1946"/>
                  </a:lnTo>
                  <a:lnTo>
                    <a:pt x="4513519" y="5141416"/>
                  </a:lnTo>
                  <a:lnTo>
                    <a:pt x="712004" y="5141416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91;p77"/>
            <p:cNvSpPr/>
            <p:nvPr/>
          </p:nvSpPr>
          <p:spPr bwMode="auto">
            <a:xfrm>
              <a:off x="5194003" y="768084"/>
              <a:ext cx="3944677" cy="4372472"/>
            </a:xfrm>
            <a:custGeom>
              <a:avLst/>
              <a:gdLst/>
              <a:ahLst/>
              <a:cxnLst/>
              <a:rect l="l" t="t" r="r" b="b"/>
              <a:pathLst>
                <a:path w="3944676" h="4372472" fill="norm" stroke="1" extrusionOk="0">
                  <a:moveTo>
                    <a:pt x="224187" y="4371337"/>
                  </a:moveTo>
                  <a:lnTo>
                    <a:pt x="21134" y="3589962"/>
                  </a:lnTo>
                  <a:cubicBezTo>
                    <a:pt x="21134" y="3589962"/>
                    <a:pt x="-63481" y="3235737"/>
                    <a:pt x="122660" y="3038354"/>
                  </a:cubicBezTo>
                  <a:cubicBezTo>
                    <a:pt x="308801" y="2840971"/>
                    <a:pt x="2925868" y="218184"/>
                    <a:pt x="2925868" y="218184"/>
                  </a:cubicBezTo>
                  <a:cubicBezTo>
                    <a:pt x="2925868" y="218184"/>
                    <a:pt x="3179661" y="-103309"/>
                    <a:pt x="3653470" y="37714"/>
                  </a:cubicBezTo>
                  <a:lnTo>
                    <a:pt x="3946759" y="111036"/>
                  </a:lnTo>
                  <a:lnTo>
                    <a:pt x="3946759" y="4371386"/>
                  </a:lnTo>
                  <a:lnTo>
                    <a:pt x="224187" y="4371386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92;p77"/>
            <p:cNvSpPr/>
            <p:nvPr/>
          </p:nvSpPr>
          <p:spPr bwMode="auto">
            <a:xfrm>
              <a:off x="5540303" y="2254778"/>
              <a:ext cx="3601445" cy="2885134"/>
            </a:xfrm>
            <a:custGeom>
              <a:avLst/>
              <a:gdLst/>
              <a:ahLst/>
              <a:cxnLst/>
              <a:rect l="l" t="t" r="r" b="b"/>
              <a:pathLst>
                <a:path w="3601445" h="2885135" fill="norm" stroke="1" extrusionOk="0">
                  <a:moveTo>
                    <a:pt x="1997" y="2884644"/>
                  </a:moveTo>
                  <a:lnTo>
                    <a:pt x="1997" y="2265135"/>
                  </a:lnTo>
                  <a:cubicBezTo>
                    <a:pt x="1997" y="2265135"/>
                    <a:pt x="-10687" y="1969011"/>
                    <a:pt x="361545" y="1761729"/>
                  </a:cubicBezTo>
                  <a:cubicBezTo>
                    <a:pt x="733777" y="1554447"/>
                    <a:pt x="3271900" y="86560"/>
                    <a:pt x="3271900" y="86560"/>
                  </a:cubicBezTo>
                  <a:cubicBezTo>
                    <a:pt x="3271900" y="86560"/>
                    <a:pt x="3404468" y="1946"/>
                    <a:pt x="3600458" y="1946"/>
                  </a:cubicBezTo>
                  <a:lnTo>
                    <a:pt x="3600458" y="2884594"/>
                  </a:lnTo>
                  <a:lnTo>
                    <a:pt x="1997" y="2884594"/>
                  </a:lnTo>
                  <a:close/>
                </a:path>
              </a:pathLst>
            </a:custGeom>
            <a:solidFill>
              <a:srgbClr val="70A0D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93;p77"/>
            <p:cNvSpPr/>
            <p:nvPr/>
          </p:nvSpPr>
          <p:spPr bwMode="auto">
            <a:xfrm>
              <a:off x="5675708" y="3747983"/>
              <a:ext cx="3462163" cy="1392824"/>
            </a:xfrm>
            <a:custGeom>
              <a:avLst/>
              <a:gdLst/>
              <a:ahLst/>
              <a:cxnLst/>
              <a:rect l="l" t="t" r="r" b="b"/>
              <a:pathLst>
                <a:path w="3462162" h="1392823" fill="norm" stroke="1" extrusionOk="0">
                  <a:moveTo>
                    <a:pt x="1946" y="1395118"/>
                  </a:moveTo>
                  <a:lnTo>
                    <a:pt x="80889" y="1152567"/>
                  </a:lnTo>
                  <a:cubicBezTo>
                    <a:pt x="80889" y="1152567"/>
                    <a:pt x="159832" y="881812"/>
                    <a:pt x="503909" y="791578"/>
                  </a:cubicBezTo>
                  <a:cubicBezTo>
                    <a:pt x="847987" y="701342"/>
                    <a:pt x="3465054" y="1946"/>
                    <a:pt x="3465054" y="1946"/>
                  </a:cubicBezTo>
                  <a:lnTo>
                    <a:pt x="3465054" y="1391387"/>
                  </a:lnTo>
                  <a:lnTo>
                    <a:pt x="1946" y="1395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94;p77"/>
          <p:cNvGrpSpPr/>
          <p:nvPr/>
        </p:nvGrpSpPr>
        <p:grpSpPr bwMode="auto">
          <a:xfrm>
            <a:off x="710872" y="390524"/>
            <a:ext cx="1660851" cy="881657"/>
            <a:chOff x="706110" y="6707826"/>
            <a:chExt cx="1660851" cy="881657"/>
          </a:xfrm>
        </p:grpSpPr>
        <p:sp>
          <p:nvSpPr>
            <p:cNvPr id="95" name="Google Shape;95;p77"/>
            <p:cNvSpPr/>
            <p:nvPr/>
          </p:nvSpPr>
          <p:spPr bwMode="auto">
            <a:xfrm>
              <a:off x="1187231" y="7276098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79965" y="1948"/>
                  </a:moveTo>
                  <a:lnTo>
                    <a:pt x="279965" y="13886"/>
                  </a:lnTo>
                  <a:cubicBezTo>
                    <a:pt x="279965" y="109842"/>
                    <a:pt x="201121" y="188238"/>
                    <a:pt x="104768" y="188238"/>
                  </a:cubicBezTo>
                  <a:lnTo>
                    <a:pt x="1948" y="188238"/>
                  </a:lnTo>
                  <a:lnTo>
                    <a:pt x="1948" y="311851"/>
                  </a:lnTo>
                  <a:lnTo>
                    <a:pt x="116806" y="311851"/>
                  </a:lnTo>
                  <a:cubicBezTo>
                    <a:pt x="274792" y="311851"/>
                    <a:pt x="404076" y="183214"/>
                    <a:pt x="404076" y="25924"/>
                  </a:cubicBezTo>
                  <a:lnTo>
                    <a:pt x="404076" y="1948"/>
                  </a:lnTo>
                  <a:lnTo>
                    <a:pt x="279965" y="1948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96;p77"/>
            <p:cNvSpPr/>
            <p:nvPr/>
          </p:nvSpPr>
          <p:spPr bwMode="auto">
            <a:xfrm>
              <a:off x="1186336" y="6707826"/>
              <a:ext cx="402924" cy="313385"/>
            </a:xfrm>
            <a:custGeom>
              <a:avLst/>
              <a:gdLst/>
              <a:ahLst/>
              <a:cxnLst/>
              <a:rect l="l" t="t" r="r" b="b"/>
              <a:pathLst>
                <a:path w="402924" h="313385" fill="norm" stroke="1" extrusionOk="0">
                  <a:moveTo>
                    <a:pt x="280164" y="311851"/>
                  </a:moveTo>
                  <a:lnTo>
                    <a:pt x="280164" y="299913"/>
                  </a:lnTo>
                  <a:cubicBezTo>
                    <a:pt x="280164" y="203957"/>
                    <a:pt x="201271" y="125561"/>
                    <a:pt x="104867" y="125561"/>
                  </a:cubicBezTo>
                  <a:lnTo>
                    <a:pt x="1948" y="125561"/>
                  </a:lnTo>
                  <a:lnTo>
                    <a:pt x="1948" y="1948"/>
                  </a:lnTo>
                  <a:lnTo>
                    <a:pt x="116905" y="1948"/>
                  </a:lnTo>
                  <a:cubicBezTo>
                    <a:pt x="275041" y="1948"/>
                    <a:pt x="404374" y="130585"/>
                    <a:pt x="404374" y="287825"/>
                  </a:cubicBezTo>
                  <a:lnTo>
                    <a:pt x="404374" y="311851"/>
                  </a:lnTo>
                  <a:lnTo>
                    <a:pt x="280164" y="311851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97;p77"/>
            <p:cNvSpPr/>
            <p:nvPr/>
          </p:nvSpPr>
          <p:spPr bwMode="auto">
            <a:xfrm>
              <a:off x="706110" y="6707826"/>
              <a:ext cx="402924" cy="397950"/>
            </a:xfrm>
            <a:custGeom>
              <a:avLst/>
              <a:gdLst/>
              <a:ahLst/>
              <a:cxnLst/>
              <a:rect l="l" t="t" r="r" b="b"/>
              <a:pathLst>
                <a:path w="402924" h="397949" fill="norm" stroke="1" extrusionOk="0">
                  <a:moveTo>
                    <a:pt x="126158" y="399400"/>
                  </a:moveTo>
                  <a:lnTo>
                    <a:pt x="126158" y="299913"/>
                  </a:lnTo>
                  <a:cubicBezTo>
                    <a:pt x="126158" y="203957"/>
                    <a:pt x="205002" y="125561"/>
                    <a:pt x="301355" y="125561"/>
                  </a:cubicBezTo>
                  <a:lnTo>
                    <a:pt x="404175" y="125561"/>
                  </a:lnTo>
                  <a:lnTo>
                    <a:pt x="404175" y="1948"/>
                  </a:lnTo>
                  <a:lnTo>
                    <a:pt x="289267" y="1948"/>
                  </a:lnTo>
                  <a:cubicBezTo>
                    <a:pt x="131182" y="1948"/>
                    <a:pt x="1948" y="130585"/>
                    <a:pt x="1948" y="287825"/>
                  </a:cubicBezTo>
                  <a:lnTo>
                    <a:pt x="1948" y="399400"/>
                  </a:lnTo>
                  <a:lnTo>
                    <a:pt x="126158" y="399400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98;p77"/>
            <p:cNvSpPr/>
            <p:nvPr/>
          </p:nvSpPr>
          <p:spPr bwMode="auto">
            <a:xfrm>
              <a:off x="706110" y="7184470"/>
              <a:ext cx="402924" cy="402924"/>
            </a:xfrm>
            <a:custGeom>
              <a:avLst/>
              <a:gdLst/>
              <a:ahLst/>
              <a:cxnLst/>
              <a:rect l="l" t="t" r="r" b="b"/>
              <a:pathLst>
                <a:path w="402924" h="402924" fill="norm" stroke="1" extrusionOk="0">
                  <a:moveTo>
                    <a:pt x="403230" y="279766"/>
                  </a:moveTo>
                  <a:lnTo>
                    <a:pt x="301256" y="279766"/>
                  </a:lnTo>
                  <a:cubicBezTo>
                    <a:pt x="204902" y="279766"/>
                    <a:pt x="126058" y="201221"/>
                    <a:pt x="126058" y="105415"/>
                  </a:cubicBezTo>
                  <a:lnTo>
                    <a:pt x="126058" y="1948"/>
                  </a:lnTo>
                  <a:lnTo>
                    <a:pt x="1948" y="1948"/>
                  </a:lnTo>
                  <a:lnTo>
                    <a:pt x="1948" y="117353"/>
                  </a:lnTo>
                  <a:cubicBezTo>
                    <a:pt x="1948" y="274493"/>
                    <a:pt x="131182" y="403230"/>
                    <a:pt x="289168" y="403230"/>
                  </a:cubicBezTo>
                  <a:lnTo>
                    <a:pt x="403230" y="403230"/>
                  </a:lnTo>
                  <a:lnTo>
                    <a:pt x="403230" y="279766"/>
                  </a:ln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99;p77"/>
            <p:cNvSpPr/>
            <p:nvPr/>
          </p:nvSpPr>
          <p:spPr bwMode="auto">
            <a:xfrm>
              <a:off x="971741" y="6969279"/>
              <a:ext cx="353180" cy="353180"/>
            </a:xfrm>
            <a:custGeom>
              <a:avLst/>
              <a:gdLst/>
              <a:ahLst/>
              <a:cxnLst/>
              <a:rect l="l" t="t" r="r" b="b"/>
              <a:pathLst>
                <a:path w="353180" h="353180" fill="norm" stroke="1" extrusionOk="0">
                  <a:moveTo>
                    <a:pt x="262257" y="1948"/>
                  </a:moveTo>
                  <a:cubicBezTo>
                    <a:pt x="313493" y="1948"/>
                    <a:pt x="354879" y="43285"/>
                    <a:pt x="354879" y="94222"/>
                  </a:cubicBezTo>
                  <a:lnTo>
                    <a:pt x="354879" y="261112"/>
                  </a:lnTo>
                  <a:cubicBezTo>
                    <a:pt x="354879" y="312100"/>
                    <a:pt x="313393" y="353437"/>
                    <a:pt x="262257" y="353437"/>
                  </a:cubicBezTo>
                  <a:lnTo>
                    <a:pt x="94670" y="353437"/>
                  </a:lnTo>
                  <a:cubicBezTo>
                    <a:pt x="43434" y="353437"/>
                    <a:pt x="1948" y="312100"/>
                    <a:pt x="1948" y="261112"/>
                  </a:cubicBezTo>
                  <a:lnTo>
                    <a:pt x="1948" y="94222"/>
                  </a:lnTo>
                  <a:cubicBezTo>
                    <a:pt x="1948" y="43285"/>
                    <a:pt x="43434" y="1948"/>
                    <a:pt x="94670" y="1948"/>
                  </a:cubicBezTo>
                  <a:lnTo>
                    <a:pt x="262257" y="1948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0;p77"/>
            <p:cNvSpPr/>
            <p:nvPr/>
          </p:nvSpPr>
          <p:spPr bwMode="auto">
            <a:xfrm>
              <a:off x="1093216" y="7338178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11931" y="56566"/>
                  </a:moveTo>
                  <a:cubicBezTo>
                    <a:pt x="111931" y="26471"/>
                    <a:pt x="87258" y="1948"/>
                    <a:pt x="56964" y="1948"/>
                  </a:cubicBezTo>
                  <a:cubicBezTo>
                    <a:pt x="26670" y="1948"/>
                    <a:pt x="1948" y="26471"/>
                    <a:pt x="1948" y="56566"/>
                  </a:cubicBezTo>
                  <a:cubicBezTo>
                    <a:pt x="1948" y="81289"/>
                    <a:pt x="18612" y="102281"/>
                    <a:pt x="41295" y="108996"/>
                  </a:cubicBezTo>
                  <a:lnTo>
                    <a:pt x="41295" y="231664"/>
                  </a:lnTo>
                  <a:lnTo>
                    <a:pt x="72484" y="231664"/>
                  </a:lnTo>
                  <a:lnTo>
                    <a:pt x="72484" y="108996"/>
                  </a:lnTo>
                  <a:cubicBezTo>
                    <a:pt x="95267" y="102281"/>
                    <a:pt x="111931" y="81289"/>
                    <a:pt x="111931" y="56566"/>
                  </a:cubicBezTo>
                  <a:close/>
                  <a:moveTo>
                    <a:pt x="56964" y="80244"/>
                  </a:moveTo>
                  <a:cubicBezTo>
                    <a:pt x="43832" y="80244"/>
                    <a:pt x="33137" y="69649"/>
                    <a:pt x="33137" y="56566"/>
                  </a:cubicBezTo>
                  <a:cubicBezTo>
                    <a:pt x="33137" y="43484"/>
                    <a:pt x="43832" y="32988"/>
                    <a:pt x="56964" y="32988"/>
                  </a:cubicBezTo>
                  <a:cubicBezTo>
                    <a:pt x="70097" y="32988"/>
                    <a:pt x="80742" y="43533"/>
                    <a:pt x="80742" y="56566"/>
                  </a:cubicBezTo>
                  <a:cubicBezTo>
                    <a:pt x="80742" y="69599"/>
                    <a:pt x="70047" y="80244"/>
                    <a:pt x="56964" y="80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1;p77"/>
            <p:cNvSpPr/>
            <p:nvPr/>
          </p:nvSpPr>
          <p:spPr bwMode="auto">
            <a:xfrm>
              <a:off x="1092619" y="6722699"/>
              <a:ext cx="109436" cy="228821"/>
            </a:xfrm>
            <a:custGeom>
              <a:avLst/>
              <a:gdLst/>
              <a:ahLst/>
              <a:cxnLst/>
              <a:rect l="l" t="t" r="r" b="b"/>
              <a:pathLst>
                <a:path w="109436" h="228821" fill="norm" stroke="1" extrusionOk="0">
                  <a:moveTo>
                    <a:pt x="1948" y="176946"/>
                  </a:moveTo>
                  <a:cubicBezTo>
                    <a:pt x="1948" y="206991"/>
                    <a:pt x="26621" y="231515"/>
                    <a:pt x="56964" y="231515"/>
                  </a:cubicBezTo>
                  <a:cubicBezTo>
                    <a:pt x="87308" y="231515"/>
                    <a:pt x="111931" y="206991"/>
                    <a:pt x="111931" y="176946"/>
                  </a:cubicBezTo>
                  <a:cubicBezTo>
                    <a:pt x="111931" y="152124"/>
                    <a:pt x="95267" y="131281"/>
                    <a:pt x="72584" y="124616"/>
                  </a:cubicBezTo>
                  <a:lnTo>
                    <a:pt x="72584" y="1948"/>
                  </a:lnTo>
                  <a:lnTo>
                    <a:pt x="41394" y="1948"/>
                  </a:lnTo>
                  <a:lnTo>
                    <a:pt x="41394" y="124616"/>
                  </a:lnTo>
                  <a:cubicBezTo>
                    <a:pt x="18612" y="131182"/>
                    <a:pt x="1948" y="152223"/>
                    <a:pt x="1948" y="176946"/>
                  </a:cubicBezTo>
                  <a:close/>
                  <a:moveTo>
                    <a:pt x="56964" y="153268"/>
                  </a:moveTo>
                  <a:cubicBezTo>
                    <a:pt x="70047" y="153268"/>
                    <a:pt x="80742" y="163863"/>
                    <a:pt x="80742" y="176946"/>
                  </a:cubicBezTo>
                  <a:cubicBezTo>
                    <a:pt x="80742" y="190029"/>
                    <a:pt x="70047" y="200525"/>
                    <a:pt x="56964" y="200525"/>
                  </a:cubicBezTo>
                  <a:cubicBezTo>
                    <a:pt x="43882" y="200525"/>
                    <a:pt x="33236" y="189929"/>
                    <a:pt x="33236" y="176946"/>
                  </a:cubicBezTo>
                  <a:cubicBezTo>
                    <a:pt x="33236" y="163963"/>
                    <a:pt x="43931" y="153268"/>
                    <a:pt x="56964" y="1532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102;p77"/>
            <p:cNvSpPr/>
            <p:nvPr/>
          </p:nvSpPr>
          <p:spPr bwMode="auto">
            <a:xfrm>
              <a:off x="722824" y="7090405"/>
              <a:ext cx="233795" cy="109436"/>
            </a:xfrm>
            <a:custGeom>
              <a:avLst/>
              <a:gdLst/>
              <a:ahLst/>
              <a:cxnLst/>
              <a:rect l="l" t="t" r="r" b="b"/>
              <a:pathLst>
                <a:path w="233795" h="109436" fill="norm" stroke="1" extrusionOk="0">
                  <a:moveTo>
                    <a:pt x="177841" y="111185"/>
                  </a:moveTo>
                  <a:cubicBezTo>
                    <a:pt x="208135" y="111185"/>
                    <a:pt x="232759" y="86661"/>
                    <a:pt x="232759" y="56616"/>
                  </a:cubicBezTo>
                  <a:cubicBezTo>
                    <a:pt x="232759" y="26571"/>
                    <a:pt x="208135" y="1948"/>
                    <a:pt x="177841" y="1948"/>
                  </a:cubicBezTo>
                  <a:cubicBezTo>
                    <a:pt x="152870" y="1948"/>
                    <a:pt x="131928" y="18512"/>
                    <a:pt x="125213" y="41046"/>
                  </a:cubicBezTo>
                  <a:lnTo>
                    <a:pt x="1948" y="41046"/>
                  </a:lnTo>
                  <a:lnTo>
                    <a:pt x="1948" y="72037"/>
                  </a:lnTo>
                  <a:lnTo>
                    <a:pt x="125312" y="72037"/>
                  </a:lnTo>
                  <a:cubicBezTo>
                    <a:pt x="132028" y="94620"/>
                    <a:pt x="153119" y="111185"/>
                    <a:pt x="177941" y="111185"/>
                  </a:cubicBezTo>
                  <a:lnTo>
                    <a:pt x="177841" y="111185"/>
                  </a:lnTo>
                  <a:close/>
                  <a:moveTo>
                    <a:pt x="154064" y="56616"/>
                  </a:moveTo>
                  <a:cubicBezTo>
                    <a:pt x="154064" y="43633"/>
                    <a:pt x="164759" y="32938"/>
                    <a:pt x="177841" y="32938"/>
                  </a:cubicBezTo>
                  <a:cubicBezTo>
                    <a:pt x="190924" y="32938"/>
                    <a:pt x="201519" y="43533"/>
                    <a:pt x="201519" y="56616"/>
                  </a:cubicBezTo>
                  <a:cubicBezTo>
                    <a:pt x="201519" y="69699"/>
                    <a:pt x="190825" y="80194"/>
                    <a:pt x="177841" y="80194"/>
                  </a:cubicBezTo>
                  <a:cubicBezTo>
                    <a:pt x="164858" y="80194"/>
                    <a:pt x="154064" y="69599"/>
                    <a:pt x="154064" y="566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Google Shape;103;p77"/>
            <p:cNvSpPr/>
            <p:nvPr/>
          </p:nvSpPr>
          <p:spPr bwMode="auto">
            <a:xfrm>
              <a:off x="1036508" y="7067771"/>
              <a:ext cx="119385" cy="164154"/>
            </a:xfrm>
            <a:custGeom>
              <a:avLst/>
              <a:gdLst/>
              <a:ahLst/>
              <a:cxnLst/>
              <a:rect l="l" t="t" r="r" b="b"/>
              <a:pathLst>
                <a:path w="119384" h="164154" fill="norm" stroke="1" extrusionOk="0">
                  <a:moveTo>
                    <a:pt x="39305" y="109792"/>
                  </a:moveTo>
                  <a:lnTo>
                    <a:pt x="39305" y="165107"/>
                  </a:lnTo>
                  <a:lnTo>
                    <a:pt x="1948" y="165107"/>
                  </a:lnTo>
                  <a:lnTo>
                    <a:pt x="1948" y="2346"/>
                  </a:lnTo>
                  <a:cubicBezTo>
                    <a:pt x="9061" y="2346"/>
                    <a:pt x="16921" y="2346"/>
                    <a:pt x="25526" y="2147"/>
                  </a:cubicBezTo>
                  <a:cubicBezTo>
                    <a:pt x="34231" y="2047"/>
                    <a:pt x="43086" y="1948"/>
                    <a:pt x="51990" y="1948"/>
                  </a:cubicBezTo>
                  <a:cubicBezTo>
                    <a:pt x="75071" y="1948"/>
                    <a:pt x="91835" y="7071"/>
                    <a:pt x="102430" y="17219"/>
                  </a:cubicBezTo>
                  <a:cubicBezTo>
                    <a:pt x="112826" y="27168"/>
                    <a:pt x="118099" y="39952"/>
                    <a:pt x="118099" y="55820"/>
                  </a:cubicBezTo>
                  <a:cubicBezTo>
                    <a:pt x="118099" y="71688"/>
                    <a:pt x="112528" y="83876"/>
                    <a:pt x="101485" y="94570"/>
                  </a:cubicBezTo>
                  <a:cubicBezTo>
                    <a:pt x="90491" y="105066"/>
                    <a:pt x="75817" y="110389"/>
                    <a:pt x="57561" y="110389"/>
                  </a:cubicBezTo>
                  <a:cubicBezTo>
                    <a:pt x="49453" y="110389"/>
                    <a:pt x="43384" y="110190"/>
                    <a:pt x="39305" y="109693"/>
                  </a:cubicBezTo>
                  <a:lnTo>
                    <a:pt x="39305" y="109792"/>
                  </a:lnTo>
                  <a:close/>
                  <a:moveTo>
                    <a:pt x="55671" y="36619"/>
                  </a:moveTo>
                  <a:lnTo>
                    <a:pt x="53582" y="36619"/>
                  </a:lnTo>
                  <a:cubicBezTo>
                    <a:pt x="52288" y="36619"/>
                    <a:pt x="50398" y="36719"/>
                    <a:pt x="47662" y="36818"/>
                  </a:cubicBezTo>
                  <a:cubicBezTo>
                    <a:pt x="45076" y="36818"/>
                    <a:pt x="42240" y="36917"/>
                    <a:pt x="39305" y="36917"/>
                  </a:cubicBezTo>
                  <a:lnTo>
                    <a:pt x="39305" y="74126"/>
                  </a:lnTo>
                  <a:cubicBezTo>
                    <a:pt x="45772" y="74872"/>
                    <a:pt x="51542" y="75320"/>
                    <a:pt x="56417" y="75320"/>
                  </a:cubicBezTo>
                  <a:cubicBezTo>
                    <a:pt x="62784" y="75320"/>
                    <a:pt x="68057" y="73728"/>
                    <a:pt x="72236" y="70246"/>
                  </a:cubicBezTo>
                  <a:cubicBezTo>
                    <a:pt x="76315" y="66913"/>
                    <a:pt x="78404" y="61889"/>
                    <a:pt x="78404" y="55273"/>
                  </a:cubicBezTo>
                  <a:cubicBezTo>
                    <a:pt x="78404" y="42688"/>
                    <a:pt x="70892" y="36420"/>
                    <a:pt x="55770" y="36420"/>
                  </a:cubicBezTo>
                  <a:lnTo>
                    <a:pt x="55671" y="366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;p77"/>
            <p:cNvSpPr/>
            <p:nvPr/>
          </p:nvSpPr>
          <p:spPr bwMode="auto">
            <a:xfrm>
              <a:off x="1183003" y="7068070"/>
              <a:ext cx="94513" cy="164154"/>
            </a:xfrm>
            <a:custGeom>
              <a:avLst/>
              <a:gdLst/>
              <a:ahLst/>
              <a:cxnLst/>
              <a:rect l="l" t="t" r="r" b="b"/>
              <a:pathLst>
                <a:path w="94513" h="164154" fill="norm" stroke="1" extrusionOk="0">
                  <a:moveTo>
                    <a:pt x="39255" y="164709"/>
                  </a:moveTo>
                  <a:lnTo>
                    <a:pt x="1948" y="164709"/>
                  </a:lnTo>
                  <a:lnTo>
                    <a:pt x="1948" y="1948"/>
                  </a:lnTo>
                  <a:lnTo>
                    <a:pt x="95416" y="1948"/>
                  </a:lnTo>
                  <a:lnTo>
                    <a:pt x="95416" y="36719"/>
                  </a:lnTo>
                  <a:lnTo>
                    <a:pt x="39255" y="36719"/>
                  </a:lnTo>
                  <a:lnTo>
                    <a:pt x="39255" y="164610"/>
                  </a:lnTo>
                  <a:lnTo>
                    <a:pt x="39255" y="1647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5;p77"/>
            <p:cNvSpPr/>
            <p:nvPr/>
          </p:nvSpPr>
          <p:spPr bwMode="auto">
            <a:xfrm>
              <a:off x="956172" y="7331562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9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119" y="1948"/>
                  </a:cubicBezTo>
                  <a:cubicBezTo>
                    <a:pt x="85965" y="1948"/>
                    <a:pt x="110240" y="26173"/>
                    <a:pt x="110240" y="55770"/>
                  </a:cubicBezTo>
                  <a:cubicBezTo>
                    <a:pt x="110240" y="85368"/>
                    <a:pt x="85965" y="109593"/>
                    <a:pt x="56119" y="109593"/>
                  </a:cubicBezTo>
                  <a:close/>
                  <a:moveTo>
                    <a:pt x="56119" y="32839"/>
                  </a:moveTo>
                  <a:cubicBezTo>
                    <a:pt x="43434" y="32839"/>
                    <a:pt x="33087" y="43135"/>
                    <a:pt x="33087" y="55770"/>
                  </a:cubicBezTo>
                  <a:cubicBezTo>
                    <a:pt x="33087" y="68405"/>
                    <a:pt x="43434" y="78702"/>
                    <a:pt x="56119" y="78702"/>
                  </a:cubicBezTo>
                  <a:cubicBezTo>
                    <a:pt x="68803" y="78702"/>
                    <a:pt x="79150" y="68455"/>
                    <a:pt x="79150" y="55770"/>
                  </a:cubicBezTo>
                  <a:cubicBezTo>
                    <a:pt x="79150" y="43086"/>
                    <a:pt x="68753" y="32839"/>
                    <a:pt x="56119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6;p77"/>
            <p:cNvSpPr/>
            <p:nvPr/>
          </p:nvSpPr>
          <p:spPr bwMode="auto">
            <a:xfrm>
              <a:off x="852953" y="6954007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218" y="109593"/>
                  </a:moveTo>
                  <a:cubicBezTo>
                    <a:pt x="26272" y="109593"/>
                    <a:pt x="1948" y="85418"/>
                    <a:pt x="1948" y="55770"/>
                  </a:cubicBezTo>
                  <a:cubicBezTo>
                    <a:pt x="1948" y="26123"/>
                    <a:pt x="26272" y="1948"/>
                    <a:pt x="56218" y="1948"/>
                  </a:cubicBezTo>
                  <a:cubicBezTo>
                    <a:pt x="86164" y="1948"/>
                    <a:pt x="110488" y="26173"/>
                    <a:pt x="110488" y="55770"/>
                  </a:cubicBezTo>
                  <a:cubicBezTo>
                    <a:pt x="110488" y="85368"/>
                    <a:pt x="86114" y="109593"/>
                    <a:pt x="56218" y="109593"/>
                  </a:cubicBezTo>
                  <a:close/>
                  <a:moveTo>
                    <a:pt x="56218" y="32839"/>
                  </a:moveTo>
                  <a:cubicBezTo>
                    <a:pt x="43484" y="32839"/>
                    <a:pt x="33137" y="43135"/>
                    <a:pt x="33137" y="55770"/>
                  </a:cubicBezTo>
                  <a:cubicBezTo>
                    <a:pt x="33137" y="68405"/>
                    <a:pt x="43484" y="78702"/>
                    <a:pt x="56218" y="78702"/>
                  </a:cubicBezTo>
                  <a:cubicBezTo>
                    <a:pt x="68952" y="78702"/>
                    <a:pt x="79299" y="68455"/>
                    <a:pt x="79299" y="55770"/>
                  </a:cubicBezTo>
                  <a:cubicBezTo>
                    <a:pt x="79299" y="43086"/>
                    <a:pt x="68903" y="32839"/>
                    <a:pt x="56218" y="32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7;p77"/>
            <p:cNvSpPr/>
            <p:nvPr/>
          </p:nvSpPr>
          <p:spPr bwMode="auto">
            <a:xfrm>
              <a:off x="1238815" y="6850789"/>
              <a:ext cx="109436" cy="109436"/>
            </a:xfrm>
            <a:custGeom>
              <a:avLst/>
              <a:gdLst/>
              <a:ahLst/>
              <a:cxnLst/>
              <a:rect l="l" t="t" r="r" b="b"/>
              <a:pathLst>
                <a:path w="109436" h="109436" fill="norm" stroke="1" extrusionOk="0">
                  <a:moveTo>
                    <a:pt x="56118" y="109842"/>
                  </a:moveTo>
                  <a:cubicBezTo>
                    <a:pt x="26272" y="109842"/>
                    <a:pt x="1948" y="85617"/>
                    <a:pt x="1948" y="55870"/>
                  </a:cubicBezTo>
                  <a:cubicBezTo>
                    <a:pt x="1948" y="26123"/>
                    <a:pt x="26272" y="1948"/>
                    <a:pt x="56118" y="1948"/>
                  </a:cubicBezTo>
                  <a:cubicBezTo>
                    <a:pt x="85965" y="1948"/>
                    <a:pt x="110240" y="26173"/>
                    <a:pt x="110240" y="55870"/>
                  </a:cubicBezTo>
                  <a:cubicBezTo>
                    <a:pt x="110240" y="85567"/>
                    <a:pt x="85965" y="109842"/>
                    <a:pt x="56118" y="109842"/>
                  </a:cubicBezTo>
                  <a:close/>
                  <a:moveTo>
                    <a:pt x="56118" y="32888"/>
                  </a:moveTo>
                  <a:cubicBezTo>
                    <a:pt x="43434" y="32888"/>
                    <a:pt x="33087" y="43185"/>
                    <a:pt x="33087" y="55870"/>
                  </a:cubicBezTo>
                  <a:cubicBezTo>
                    <a:pt x="33087" y="68554"/>
                    <a:pt x="43434" y="78901"/>
                    <a:pt x="56118" y="78901"/>
                  </a:cubicBezTo>
                  <a:cubicBezTo>
                    <a:pt x="68803" y="78901"/>
                    <a:pt x="79150" y="68604"/>
                    <a:pt x="79150" y="55870"/>
                  </a:cubicBezTo>
                  <a:cubicBezTo>
                    <a:pt x="79150" y="43135"/>
                    <a:pt x="68753" y="32888"/>
                    <a:pt x="56118" y="328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8;p77"/>
            <p:cNvSpPr/>
            <p:nvPr/>
          </p:nvSpPr>
          <p:spPr bwMode="auto">
            <a:xfrm>
              <a:off x="1359999" y="7059024"/>
              <a:ext cx="179077" cy="174103"/>
            </a:xfrm>
            <a:custGeom>
              <a:avLst/>
              <a:gdLst/>
              <a:ahLst/>
              <a:cxnLst/>
              <a:rect l="l" t="t" r="r" b="b"/>
              <a:pathLst>
                <a:path w="179077" h="174102" fill="norm" stroke="1" extrusionOk="0">
                  <a:moveTo>
                    <a:pt x="91230" y="171616"/>
                  </a:moveTo>
                  <a:cubicBezTo>
                    <a:pt x="78694" y="171616"/>
                    <a:pt x="67104" y="169527"/>
                    <a:pt x="56409" y="165298"/>
                  </a:cubicBezTo>
                  <a:cubicBezTo>
                    <a:pt x="45714" y="161070"/>
                    <a:pt x="36412" y="155200"/>
                    <a:pt x="28603" y="147590"/>
                  </a:cubicBezTo>
                  <a:cubicBezTo>
                    <a:pt x="20793" y="140029"/>
                    <a:pt x="14674" y="131124"/>
                    <a:pt x="10297" y="120977"/>
                  </a:cubicBezTo>
                  <a:cubicBezTo>
                    <a:pt x="5920" y="110829"/>
                    <a:pt x="3731" y="99736"/>
                    <a:pt x="3731" y="87698"/>
                  </a:cubicBezTo>
                  <a:cubicBezTo>
                    <a:pt x="3731" y="75660"/>
                    <a:pt x="5920" y="64567"/>
                    <a:pt x="10297" y="54370"/>
                  </a:cubicBezTo>
                  <a:cubicBezTo>
                    <a:pt x="14674" y="44222"/>
                    <a:pt x="20793" y="35318"/>
                    <a:pt x="28603" y="27757"/>
                  </a:cubicBezTo>
                  <a:cubicBezTo>
                    <a:pt x="36412" y="20196"/>
                    <a:pt x="45665" y="14276"/>
                    <a:pt x="56260" y="10048"/>
                  </a:cubicBezTo>
                  <a:cubicBezTo>
                    <a:pt x="66905" y="5820"/>
                    <a:pt x="78545" y="3731"/>
                    <a:pt x="91180" y="3731"/>
                  </a:cubicBezTo>
                  <a:cubicBezTo>
                    <a:pt x="103815" y="3731"/>
                    <a:pt x="115256" y="5820"/>
                    <a:pt x="125901" y="9949"/>
                  </a:cubicBezTo>
                  <a:cubicBezTo>
                    <a:pt x="136546" y="14077"/>
                    <a:pt x="145749" y="19947"/>
                    <a:pt x="153559" y="27558"/>
                  </a:cubicBezTo>
                  <a:cubicBezTo>
                    <a:pt x="161369" y="35119"/>
                    <a:pt x="167437" y="44073"/>
                    <a:pt x="171715" y="54320"/>
                  </a:cubicBezTo>
                  <a:cubicBezTo>
                    <a:pt x="175993" y="64567"/>
                    <a:pt x="178182" y="75710"/>
                    <a:pt x="178182" y="87748"/>
                  </a:cubicBezTo>
                  <a:cubicBezTo>
                    <a:pt x="178182" y="99786"/>
                    <a:pt x="176043" y="111127"/>
                    <a:pt x="171715" y="121275"/>
                  </a:cubicBezTo>
                  <a:cubicBezTo>
                    <a:pt x="167437" y="131423"/>
                    <a:pt x="161369" y="140327"/>
                    <a:pt x="153559" y="147888"/>
                  </a:cubicBezTo>
                  <a:cubicBezTo>
                    <a:pt x="145749" y="155449"/>
                    <a:pt x="136497" y="161319"/>
                    <a:pt x="125901" y="165497"/>
                  </a:cubicBezTo>
                  <a:cubicBezTo>
                    <a:pt x="115256" y="169626"/>
                    <a:pt x="103716" y="171715"/>
                    <a:pt x="91180" y="171715"/>
                  </a:cubicBezTo>
                  <a:close/>
                  <a:moveTo>
                    <a:pt x="90981" y="150723"/>
                  </a:moveTo>
                  <a:cubicBezTo>
                    <a:pt x="100184" y="150723"/>
                    <a:pt x="108690" y="149181"/>
                    <a:pt x="116450" y="146048"/>
                  </a:cubicBezTo>
                  <a:cubicBezTo>
                    <a:pt x="124210" y="142914"/>
                    <a:pt x="130925" y="138486"/>
                    <a:pt x="136596" y="132816"/>
                  </a:cubicBezTo>
                  <a:cubicBezTo>
                    <a:pt x="142267" y="127145"/>
                    <a:pt x="146744" y="120429"/>
                    <a:pt x="149977" y="112769"/>
                  </a:cubicBezTo>
                  <a:cubicBezTo>
                    <a:pt x="153161" y="105108"/>
                    <a:pt x="154802" y="96752"/>
                    <a:pt x="154802" y="87698"/>
                  </a:cubicBezTo>
                  <a:cubicBezTo>
                    <a:pt x="154802" y="78645"/>
                    <a:pt x="153211" y="70288"/>
                    <a:pt x="149977" y="62727"/>
                  </a:cubicBezTo>
                  <a:cubicBezTo>
                    <a:pt x="146744" y="55166"/>
                    <a:pt x="142317" y="48450"/>
                    <a:pt x="136596" y="42680"/>
                  </a:cubicBezTo>
                  <a:cubicBezTo>
                    <a:pt x="130876" y="36910"/>
                    <a:pt x="124160" y="32433"/>
                    <a:pt x="116450" y="29299"/>
                  </a:cubicBezTo>
                  <a:cubicBezTo>
                    <a:pt x="108690" y="26165"/>
                    <a:pt x="100234" y="24623"/>
                    <a:pt x="90981" y="24623"/>
                  </a:cubicBezTo>
                  <a:cubicBezTo>
                    <a:pt x="81729" y="24623"/>
                    <a:pt x="73521" y="26165"/>
                    <a:pt x="65761" y="29299"/>
                  </a:cubicBezTo>
                  <a:cubicBezTo>
                    <a:pt x="58001" y="32433"/>
                    <a:pt x="51236" y="36860"/>
                    <a:pt x="45466" y="42680"/>
                  </a:cubicBezTo>
                  <a:cubicBezTo>
                    <a:pt x="39695" y="48450"/>
                    <a:pt x="35169" y="55166"/>
                    <a:pt x="31985" y="62727"/>
                  </a:cubicBezTo>
                  <a:cubicBezTo>
                    <a:pt x="28802" y="70288"/>
                    <a:pt x="27160" y="78645"/>
                    <a:pt x="27160" y="87698"/>
                  </a:cubicBezTo>
                  <a:cubicBezTo>
                    <a:pt x="27160" y="96752"/>
                    <a:pt x="28752" y="105108"/>
                    <a:pt x="31985" y="112769"/>
                  </a:cubicBezTo>
                  <a:cubicBezTo>
                    <a:pt x="35169" y="120429"/>
                    <a:pt x="39695" y="127095"/>
                    <a:pt x="45466" y="132816"/>
                  </a:cubicBezTo>
                  <a:cubicBezTo>
                    <a:pt x="51236" y="138536"/>
                    <a:pt x="58001" y="142963"/>
                    <a:pt x="65761" y="146048"/>
                  </a:cubicBezTo>
                  <a:cubicBezTo>
                    <a:pt x="73521" y="149181"/>
                    <a:pt x="81928" y="150723"/>
                    <a:pt x="90981" y="150723"/>
                  </a:cubicBez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9;p77"/>
            <p:cNvSpPr/>
            <p:nvPr/>
          </p:nvSpPr>
          <p:spPr bwMode="auto">
            <a:xfrm>
              <a:off x="1561113" y="7060765"/>
              <a:ext cx="179077" cy="169129"/>
            </a:xfrm>
            <a:custGeom>
              <a:avLst/>
              <a:gdLst/>
              <a:ahLst/>
              <a:cxnLst/>
              <a:rect l="l" t="t" r="r" b="b"/>
              <a:pathLst>
                <a:path w="179077" h="169128" fill="norm" stroke="1" extrusionOk="0">
                  <a:moveTo>
                    <a:pt x="78098" y="3731"/>
                  </a:moveTo>
                  <a:lnTo>
                    <a:pt x="3731" y="167885"/>
                  </a:lnTo>
                  <a:lnTo>
                    <a:pt x="27906" y="167885"/>
                  </a:lnTo>
                  <a:lnTo>
                    <a:pt x="45963" y="126846"/>
                  </a:lnTo>
                  <a:lnTo>
                    <a:pt x="133263" y="126846"/>
                  </a:lnTo>
                  <a:lnTo>
                    <a:pt x="151320" y="167885"/>
                  </a:lnTo>
                  <a:lnTo>
                    <a:pt x="175943" y="167885"/>
                  </a:lnTo>
                  <a:lnTo>
                    <a:pt x="101378" y="3731"/>
                  </a:lnTo>
                  <a:lnTo>
                    <a:pt x="78147" y="3731"/>
                  </a:lnTo>
                  <a:close/>
                  <a:moveTo>
                    <a:pt x="54171" y="108093"/>
                  </a:moveTo>
                  <a:lnTo>
                    <a:pt x="89588" y="27508"/>
                  </a:lnTo>
                  <a:lnTo>
                    <a:pt x="125006" y="108093"/>
                  </a:lnTo>
                  <a:lnTo>
                    <a:pt x="54221" y="108093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10;p77"/>
            <p:cNvSpPr/>
            <p:nvPr/>
          </p:nvSpPr>
          <p:spPr bwMode="auto">
            <a:xfrm>
              <a:off x="1722034" y="7058925"/>
              <a:ext cx="154206" cy="174103"/>
            </a:xfrm>
            <a:custGeom>
              <a:avLst/>
              <a:gdLst/>
              <a:ahLst/>
              <a:cxnLst/>
              <a:rect l="l" t="t" r="r" b="b"/>
              <a:pathLst>
                <a:path w="154205" h="174102" fill="norm" stroke="1" extrusionOk="0">
                  <a:moveTo>
                    <a:pt x="45515" y="42382"/>
                  </a:moveTo>
                  <a:cubicBezTo>
                    <a:pt x="51286" y="36761"/>
                    <a:pt x="58150" y="32383"/>
                    <a:pt x="66060" y="29249"/>
                  </a:cubicBezTo>
                  <a:cubicBezTo>
                    <a:pt x="73969" y="26115"/>
                    <a:pt x="82525" y="24573"/>
                    <a:pt x="91727" y="24573"/>
                  </a:cubicBezTo>
                  <a:cubicBezTo>
                    <a:pt x="100930" y="24573"/>
                    <a:pt x="108988" y="26165"/>
                    <a:pt x="116798" y="29399"/>
                  </a:cubicBezTo>
                  <a:cubicBezTo>
                    <a:pt x="124608" y="32582"/>
                    <a:pt x="131672" y="37507"/>
                    <a:pt x="137890" y="44073"/>
                  </a:cubicBezTo>
                  <a:lnTo>
                    <a:pt x="153111" y="29299"/>
                  </a:lnTo>
                  <a:cubicBezTo>
                    <a:pt x="145600" y="20843"/>
                    <a:pt x="136497" y="14475"/>
                    <a:pt x="125802" y="10197"/>
                  </a:cubicBezTo>
                  <a:cubicBezTo>
                    <a:pt x="115107" y="5920"/>
                    <a:pt x="103417" y="3731"/>
                    <a:pt x="90732" y="3731"/>
                  </a:cubicBezTo>
                  <a:cubicBezTo>
                    <a:pt x="78048" y="3731"/>
                    <a:pt x="66706" y="5820"/>
                    <a:pt x="56161" y="9949"/>
                  </a:cubicBezTo>
                  <a:cubicBezTo>
                    <a:pt x="45615" y="14077"/>
                    <a:pt x="36412" y="19947"/>
                    <a:pt x="28603" y="27558"/>
                  </a:cubicBezTo>
                  <a:cubicBezTo>
                    <a:pt x="20793" y="35119"/>
                    <a:pt x="14674" y="44023"/>
                    <a:pt x="10297" y="54171"/>
                  </a:cubicBezTo>
                  <a:cubicBezTo>
                    <a:pt x="5920" y="64319"/>
                    <a:pt x="3731" y="75511"/>
                    <a:pt x="3731" y="87698"/>
                  </a:cubicBezTo>
                  <a:cubicBezTo>
                    <a:pt x="3731" y="99885"/>
                    <a:pt x="5920" y="111078"/>
                    <a:pt x="10297" y="121225"/>
                  </a:cubicBezTo>
                  <a:cubicBezTo>
                    <a:pt x="14674" y="131373"/>
                    <a:pt x="20743" y="140277"/>
                    <a:pt x="28453" y="147838"/>
                  </a:cubicBezTo>
                  <a:cubicBezTo>
                    <a:pt x="36213" y="155399"/>
                    <a:pt x="45316" y="161269"/>
                    <a:pt x="55912" y="165448"/>
                  </a:cubicBezTo>
                  <a:cubicBezTo>
                    <a:pt x="66458" y="169576"/>
                    <a:pt x="77998" y="171666"/>
                    <a:pt x="90484" y="171666"/>
                  </a:cubicBezTo>
                  <a:cubicBezTo>
                    <a:pt x="102969" y="171666"/>
                    <a:pt x="115057" y="169477"/>
                    <a:pt x="125802" y="165099"/>
                  </a:cubicBezTo>
                  <a:cubicBezTo>
                    <a:pt x="136497" y="160722"/>
                    <a:pt x="145600" y="154305"/>
                    <a:pt x="153111" y="145849"/>
                  </a:cubicBezTo>
                  <a:lnTo>
                    <a:pt x="137890" y="131075"/>
                  </a:lnTo>
                  <a:cubicBezTo>
                    <a:pt x="131622" y="137790"/>
                    <a:pt x="124608" y="142764"/>
                    <a:pt x="116798" y="145948"/>
                  </a:cubicBezTo>
                  <a:cubicBezTo>
                    <a:pt x="108988" y="149132"/>
                    <a:pt x="100631" y="150773"/>
                    <a:pt x="91727" y="150773"/>
                  </a:cubicBezTo>
                  <a:cubicBezTo>
                    <a:pt x="82823" y="150773"/>
                    <a:pt x="73919" y="149231"/>
                    <a:pt x="66060" y="146097"/>
                  </a:cubicBezTo>
                  <a:cubicBezTo>
                    <a:pt x="58150" y="142963"/>
                    <a:pt x="51336" y="138586"/>
                    <a:pt x="45515" y="132965"/>
                  </a:cubicBezTo>
                  <a:cubicBezTo>
                    <a:pt x="39745" y="127344"/>
                    <a:pt x="35218" y="120629"/>
                    <a:pt x="32035" y="112918"/>
                  </a:cubicBezTo>
                  <a:cubicBezTo>
                    <a:pt x="28851" y="105158"/>
                    <a:pt x="27210" y="96752"/>
                    <a:pt x="27210" y="87698"/>
                  </a:cubicBezTo>
                  <a:cubicBezTo>
                    <a:pt x="27210" y="78645"/>
                    <a:pt x="28802" y="70238"/>
                    <a:pt x="32035" y="62478"/>
                  </a:cubicBezTo>
                  <a:cubicBezTo>
                    <a:pt x="35218" y="54718"/>
                    <a:pt x="39745" y="48052"/>
                    <a:pt x="45515" y="42431"/>
                  </a:cubicBez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111;p77"/>
            <p:cNvSpPr/>
            <p:nvPr/>
          </p:nvSpPr>
          <p:spPr bwMode="auto">
            <a:xfrm>
              <a:off x="1869175" y="7060765"/>
              <a:ext cx="159180" cy="174103"/>
            </a:xfrm>
            <a:custGeom>
              <a:avLst/>
              <a:gdLst/>
              <a:ahLst/>
              <a:cxnLst/>
              <a:rect l="l" t="t" r="r" b="b"/>
              <a:pathLst>
                <a:path w="159179" h="174102" fill="norm" stroke="1" extrusionOk="0">
                  <a:moveTo>
                    <a:pt x="82027" y="107894"/>
                  </a:moveTo>
                  <a:lnTo>
                    <a:pt x="28802" y="3731"/>
                  </a:lnTo>
                  <a:lnTo>
                    <a:pt x="3731" y="3731"/>
                  </a:lnTo>
                  <a:lnTo>
                    <a:pt x="69691" y="128190"/>
                  </a:lnTo>
                  <a:lnTo>
                    <a:pt x="66109" y="133910"/>
                  </a:lnTo>
                  <a:cubicBezTo>
                    <a:pt x="60638" y="142814"/>
                    <a:pt x="54469" y="148037"/>
                    <a:pt x="47605" y="149530"/>
                  </a:cubicBezTo>
                  <a:cubicBezTo>
                    <a:pt x="40740" y="151022"/>
                    <a:pt x="33229" y="150276"/>
                    <a:pt x="25071" y="147291"/>
                  </a:cubicBezTo>
                  <a:lnTo>
                    <a:pt x="18952" y="166045"/>
                  </a:lnTo>
                  <a:cubicBezTo>
                    <a:pt x="27558" y="169775"/>
                    <a:pt x="36015" y="171417"/>
                    <a:pt x="44421" y="170870"/>
                  </a:cubicBezTo>
                  <a:cubicBezTo>
                    <a:pt x="52778" y="170323"/>
                    <a:pt x="60588" y="167437"/>
                    <a:pt x="67851" y="162214"/>
                  </a:cubicBezTo>
                  <a:cubicBezTo>
                    <a:pt x="75113" y="156991"/>
                    <a:pt x="81480" y="149181"/>
                    <a:pt x="86952" y="138885"/>
                  </a:cubicBezTo>
                  <a:lnTo>
                    <a:pt x="159876" y="3781"/>
                  </a:lnTo>
                  <a:lnTo>
                    <a:pt x="136646" y="3781"/>
                  </a:lnTo>
                  <a:lnTo>
                    <a:pt x="82027" y="107944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112;p77"/>
            <p:cNvSpPr/>
            <p:nvPr/>
          </p:nvSpPr>
          <p:spPr bwMode="auto">
            <a:xfrm>
              <a:off x="2072677" y="7060765"/>
              <a:ext cx="139282" cy="169129"/>
            </a:xfrm>
            <a:custGeom>
              <a:avLst/>
              <a:gdLst/>
              <a:ahLst/>
              <a:cxnLst/>
              <a:rect l="l" t="t" r="r" b="b"/>
              <a:pathLst>
                <a:path w="139282" h="169128" fill="norm" stroke="1" extrusionOk="0">
                  <a:moveTo>
                    <a:pt x="3731" y="24126"/>
                  </a:moveTo>
                  <a:lnTo>
                    <a:pt x="59792" y="24126"/>
                  </a:lnTo>
                  <a:lnTo>
                    <a:pt x="59792" y="167885"/>
                  </a:lnTo>
                  <a:lnTo>
                    <a:pt x="82774" y="167885"/>
                  </a:lnTo>
                  <a:lnTo>
                    <a:pt x="82774" y="24126"/>
                  </a:lnTo>
                  <a:lnTo>
                    <a:pt x="139034" y="24126"/>
                  </a:lnTo>
                  <a:lnTo>
                    <a:pt x="139034" y="3731"/>
                  </a:lnTo>
                  <a:lnTo>
                    <a:pt x="3731" y="3731"/>
                  </a:lnTo>
                  <a:lnTo>
                    <a:pt x="3731" y="24126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13;p77"/>
            <p:cNvSpPr/>
            <p:nvPr/>
          </p:nvSpPr>
          <p:spPr bwMode="auto">
            <a:xfrm>
              <a:off x="2222704" y="7060765"/>
              <a:ext cx="144257" cy="169129"/>
            </a:xfrm>
            <a:custGeom>
              <a:avLst/>
              <a:gdLst/>
              <a:ahLst/>
              <a:cxnLst/>
              <a:rect l="l" t="t" r="r" b="b"/>
              <a:pathLst>
                <a:path w="144256" h="169128" fill="norm" stroke="1" extrusionOk="0">
                  <a:moveTo>
                    <a:pt x="3731" y="3731"/>
                  </a:moveTo>
                  <a:lnTo>
                    <a:pt x="3731" y="167885"/>
                  </a:lnTo>
                  <a:lnTo>
                    <a:pt x="26961" y="167885"/>
                  </a:lnTo>
                  <a:lnTo>
                    <a:pt x="26961" y="24126"/>
                  </a:lnTo>
                  <a:lnTo>
                    <a:pt x="122171" y="24126"/>
                  </a:lnTo>
                  <a:lnTo>
                    <a:pt x="122171" y="167885"/>
                  </a:lnTo>
                  <a:lnTo>
                    <a:pt x="145152" y="167885"/>
                  </a:lnTo>
                  <a:lnTo>
                    <a:pt x="145152" y="3731"/>
                  </a:lnTo>
                  <a:lnTo>
                    <a:pt x="3731" y="3731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4" name="Google Shape;114;p77"/>
          <p:cNvSpPr/>
          <p:nvPr/>
        </p:nvSpPr>
        <p:spPr bwMode="auto">
          <a:xfrm>
            <a:off x="179388" y="4507149"/>
            <a:ext cx="917992" cy="531779"/>
          </a:xfrm>
          <a:prstGeom prst="rect">
            <a:avLst/>
          </a:prstGeom>
          <a:solidFill>
            <a:srgbClr val="BDD2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Google Shape;115;p77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Разделитель с фото 2 строки" preserve="0" showMasterPhAnim="0" showMasterSp="0" userDrawn="1">
  <p:cSld name="Разделитель с фото 2 строки">
    <p:bg>
      <p:bgPr shadeToTitle="0">
        <a:solidFill>
          <a:schemeClr val="accent3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Google Shape;117;p76"/>
          <p:cNvSpPr txBox="1">
            <a:spLocks noGrp="1"/>
          </p:cNvSpPr>
          <p:nvPr>
            <p:ph type="body" idx="1"/>
          </p:nvPr>
        </p:nvSpPr>
        <p:spPr bwMode="auto">
          <a:xfrm>
            <a:off x="348449" y="291227"/>
            <a:ext cx="2257863" cy="1673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875"/>
              <a:buFont typeface="Arial Black"/>
              <a:buNone/>
              <a:defRPr sz="109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" name="Google Shape;118;p76"/>
          <p:cNvSpPr txBox="1">
            <a:spLocks noGrp="1"/>
          </p:cNvSpPr>
          <p:nvPr>
            <p:ph type="title"/>
          </p:nvPr>
        </p:nvSpPr>
        <p:spPr bwMode="auto">
          <a:xfrm>
            <a:off x="399352" y="1847798"/>
            <a:ext cx="325224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119" name="Google Shape;119;p76"/>
          <p:cNvGrpSpPr/>
          <p:nvPr/>
        </p:nvGrpSpPr>
        <p:grpSpPr bwMode="auto">
          <a:xfrm>
            <a:off x="4572000" y="-1959"/>
            <a:ext cx="4360527" cy="5144362"/>
            <a:chOff x="4572000" y="-1959"/>
            <a:chExt cx="4360527" cy="5144362"/>
          </a:xfrm>
        </p:grpSpPr>
        <p:sp>
          <p:nvSpPr>
            <p:cNvPr id="120" name="Google Shape;120;p76"/>
            <p:cNvSpPr/>
            <p:nvPr/>
          </p:nvSpPr>
          <p:spPr bwMode="auto">
            <a:xfrm>
              <a:off x="4572000" y="-1959"/>
              <a:ext cx="2871372" cy="2601712"/>
            </a:xfrm>
            <a:custGeom>
              <a:avLst/>
              <a:gdLst/>
              <a:ahLst/>
              <a:cxnLst/>
              <a:rect l="l" t="t" r="r" b="b"/>
              <a:pathLst>
                <a:path w="2871371" h="2601712" fill="norm" stroke="1" extrusionOk="0">
                  <a:moveTo>
                    <a:pt x="2323620" y="147277"/>
                  </a:moveTo>
                  <a:cubicBezTo>
                    <a:pt x="2292909" y="94094"/>
                    <a:pt x="2257154" y="45605"/>
                    <a:pt x="2217354" y="1960"/>
                  </a:cubicBezTo>
                  <a:lnTo>
                    <a:pt x="2138604" y="1960"/>
                  </a:lnTo>
                  <a:cubicBezTo>
                    <a:pt x="2190788" y="51897"/>
                    <a:pt x="2236880" y="109874"/>
                    <a:pt x="2274782" y="175491"/>
                  </a:cubicBezTo>
                  <a:lnTo>
                    <a:pt x="2712628" y="933184"/>
                  </a:lnTo>
                  <a:cubicBezTo>
                    <a:pt x="2928356" y="1306462"/>
                    <a:pt x="2800118" y="1785656"/>
                    <a:pt x="2426840" y="2001334"/>
                  </a:cubicBezTo>
                  <a:lnTo>
                    <a:pt x="1669147" y="2439181"/>
                  </a:lnTo>
                  <a:cubicBezTo>
                    <a:pt x="1295869" y="2654908"/>
                    <a:pt x="816674" y="2526720"/>
                    <a:pt x="600997" y="2153442"/>
                  </a:cubicBezTo>
                  <a:lnTo>
                    <a:pt x="163100" y="1395749"/>
                  </a:lnTo>
                  <a:cubicBezTo>
                    <a:pt x="-52577" y="1022471"/>
                    <a:pt x="75611" y="543276"/>
                    <a:pt x="448889" y="327549"/>
                  </a:cubicBezTo>
                  <a:lnTo>
                    <a:pt x="1012327" y="1960"/>
                  </a:lnTo>
                  <a:lnTo>
                    <a:pt x="899569" y="1960"/>
                  </a:lnTo>
                  <a:lnTo>
                    <a:pt x="420675" y="278711"/>
                  </a:lnTo>
                  <a:cubicBezTo>
                    <a:pt x="20430" y="510018"/>
                    <a:pt x="-116996" y="1023769"/>
                    <a:pt x="114262" y="1423964"/>
                  </a:cubicBezTo>
                  <a:lnTo>
                    <a:pt x="552108" y="2181656"/>
                  </a:lnTo>
                  <a:cubicBezTo>
                    <a:pt x="783366" y="2581900"/>
                    <a:pt x="1297167" y="2719326"/>
                    <a:pt x="1697361" y="2488019"/>
                  </a:cubicBezTo>
                  <a:lnTo>
                    <a:pt x="2455054" y="2050172"/>
                  </a:lnTo>
                  <a:cubicBezTo>
                    <a:pt x="2855298" y="1818914"/>
                    <a:pt x="2992724" y="1305164"/>
                    <a:pt x="2761467" y="904919"/>
                  </a:cubicBezTo>
                  <a:lnTo>
                    <a:pt x="2323620" y="14727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121;p76"/>
            <p:cNvSpPr/>
            <p:nvPr/>
          </p:nvSpPr>
          <p:spPr bwMode="auto">
            <a:xfrm>
              <a:off x="6235268" y="3259781"/>
              <a:ext cx="2491851" cy="1882621"/>
            </a:xfrm>
            <a:custGeom>
              <a:avLst/>
              <a:gdLst/>
              <a:ahLst/>
              <a:cxnLst/>
              <a:rect l="l" t="t" r="r" b="b"/>
              <a:pathLst>
                <a:path w="2491851" h="1882620" fill="norm" stroke="1" extrusionOk="0">
                  <a:moveTo>
                    <a:pt x="196102" y="1883769"/>
                  </a:moveTo>
                  <a:lnTo>
                    <a:pt x="222918" y="1883769"/>
                  </a:lnTo>
                  <a:lnTo>
                    <a:pt x="47090" y="1118985"/>
                  </a:lnTo>
                  <a:cubicBezTo>
                    <a:pt x="-45243" y="717393"/>
                    <a:pt x="206389" y="315550"/>
                    <a:pt x="607981" y="223217"/>
                  </a:cubicBezTo>
                  <a:lnTo>
                    <a:pt x="1373764" y="47140"/>
                  </a:lnTo>
                  <a:cubicBezTo>
                    <a:pt x="1775356" y="-45194"/>
                    <a:pt x="2177198" y="206438"/>
                    <a:pt x="2269531" y="608031"/>
                  </a:cubicBezTo>
                  <a:lnTo>
                    <a:pt x="2445609" y="1373863"/>
                  </a:lnTo>
                  <a:cubicBezTo>
                    <a:pt x="2486807" y="1552937"/>
                    <a:pt x="2459492" y="1732061"/>
                    <a:pt x="2381091" y="1883819"/>
                  </a:cubicBezTo>
                  <a:lnTo>
                    <a:pt x="2410404" y="1883819"/>
                  </a:lnTo>
                  <a:cubicBezTo>
                    <a:pt x="2486907" y="1729414"/>
                    <a:pt x="2512624" y="1548692"/>
                    <a:pt x="2471127" y="1368021"/>
                  </a:cubicBezTo>
                  <a:lnTo>
                    <a:pt x="2295050" y="602188"/>
                  </a:lnTo>
                  <a:cubicBezTo>
                    <a:pt x="2199470" y="186564"/>
                    <a:pt x="1783596" y="-73857"/>
                    <a:pt x="1367971" y="21722"/>
                  </a:cubicBezTo>
                  <a:lnTo>
                    <a:pt x="602188" y="197800"/>
                  </a:lnTo>
                  <a:cubicBezTo>
                    <a:pt x="186564" y="293379"/>
                    <a:pt x="-73857" y="709253"/>
                    <a:pt x="21722" y="1124878"/>
                  </a:cubicBezTo>
                  <a:lnTo>
                    <a:pt x="196202" y="18838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22;p76"/>
            <p:cNvSpPr/>
            <p:nvPr/>
          </p:nvSpPr>
          <p:spPr bwMode="auto">
            <a:xfrm>
              <a:off x="6880121" y="3174457"/>
              <a:ext cx="2052406" cy="1967514"/>
            </a:xfrm>
            <a:custGeom>
              <a:avLst/>
              <a:gdLst/>
              <a:ahLst/>
              <a:cxnLst/>
              <a:rect l="l" t="t" r="r" b="b"/>
              <a:pathLst>
                <a:path w="2052406" h="1967513" fill="norm" stroke="1" extrusionOk="0">
                  <a:moveTo>
                    <a:pt x="384695" y="1969093"/>
                  </a:moveTo>
                  <a:lnTo>
                    <a:pt x="407966" y="1969093"/>
                  </a:lnTo>
                  <a:cubicBezTo>
                    <a:pt x="224248" y="1871266"/>
                    <a:pt x="92315" y="1684952"/>
                    <a:pt x="73938" y="1462583"/>
                  </a:cubicBezTo>
                  <a:lnTo>
                    <a:pt x="15512" y="756575"/>
                  </a:lnTo>
                  <a:cubicBezTo>
                    <a:pt x="-13252" y="408914"/>
                    <a:pt x="246170" y="102651"/>
                    <a:pt x="593881" y="73888"/>
                  </a:cubicBezTo>
                  <a:lnTo>
                    <a:pt x="1299889" y="15461"/>
                  </a:lnTo>
                  <a:cubicBezTo>
                    <a:pt x="1647549" y="-13302"/>
                    <a:pt x="1953812" y="246120"/>
                    <a:pt x="1982576" y="593831"/>
                  </a:cubicBezTo>
                  <a:lnTo>
                    <a:pt x="2041002" y="1299838"/>
                  </a:lnTo>
                  <a:cubicBezTo>
                    <a:pt x="2067319" y="1617737"/>
                    <a:pt x="1852640" y="1900979"/>
                    <a:pt x="1549873" y="1969143"/>
                  </a:cubicBezTo>
                  <a:lnTo>
                    <a:pt x="1594616" y="1969143"/>
                  </a:lnTo>
                  <a:cubicBezTo>
                    <a:pt x="1880255" y="1884000"/>
                    <a:pt x="2077806" y="1607500"/>
                    <a:pt x="2052238" y="1298890"/>
                  </a:cubicBezTo>
                  <a:lnTo>
                    <a:pt x="1993812" y="592882"/>
                  </a:lnTo>
                  <a:cubicBezTo>
                    <a:pt x="1964549" y="238979"/>
                    <a:pt x="1652792" y="-25087"/>
                    <a:pt x="1298890" y="4176"/>
                  </a:cubicBezTo>
                  <a:lnTo>
                    <a:pt x="592882" y="62602"/>
                  </a:lnTo>
                  <a:cubicBezTo>
                    <a:pt x="238979" y="91865"/>
                    <a:pt x="-25087" y="403621"/>
                    <a:pt x="4176" y="757524"/>
                  </a:cubicBezTo>
                  <a:lnTo>
                    <a:pt x="62602" y="1463532"/>
                  </a:lnTo>
                  <a:cubicBezTo>
                    <a:pt x="80729" y="1682555"/>
                    <a:pt x="207070" y="1867171"/>
                    <a:pt x="384645" y="1969143"/>
                  </a:cubicBezTo>
                  <a:close/>
                </a:path>
              </a:pathLst>
            </a:custGeom>
            <a:solidFill>
              <a:srgbClr val="9BB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3" name="Google Shape;123;p76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Стандартный слайд" preserve="0" showMasterPhAnim="0" userDrawn="1">
  <p:cSld name="Стандарт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5" name="Google Shape;125;p8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88"/>
          <p:cNvSpPr txBox="1">
            <a:spLocks noGrp="1"/>
          </p:cNvSpPr>
          <p:nvPr>
            <p:ph type="title"/>
          </p:nvPr>
        </p:nvSpPr>
        <p:spPr bwMode="auto">
          <a:xfrm>
            <a:off x="352819" y="202746"/>
            <a:ext cx="84324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01D4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" name="Google Shape;127;p88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3_Титульный слайд №2" preserve="0" showMasterPhAnim="0" userDrawn="1">
  <p:cSld name="3_Титульный слайд №2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9" name="Google Shape;129;p7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396197" y="0"/>
            <a:ext cx="773962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518345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79"/>
          <p:cNvGrpSpPr/>
          <p:nvPr/>
        </p:nvGrpSpPr>
        <p:grpSpPr bwMode="auto">
          <a:xfrm>
            <a:off x="6553327" y="-3129"/>
            <a:ext cx="2587808" cy="5149811"/>
            <a:chOff x="6553327" y="-3129"/>
            <a:chExt cx="2587808" cy="5149811"/>
          </a:xfrm>
        </p:grpSpPr>
        <p:sp>
          <p:nvSpPr>
            <p:cNvPr id="132" name="Google Shape;132;p79"/>
            <p:cNvSpPr/>
            <p:nvPr/>
          </p:nvSpPr>
          <p:spPr bwMode="auto">
            <a:xfrm>
              <a:off x="6553327" y="-3129"/>
              <a:ext cx="2587528" cy="5149811"/>
            </a:xfrm>
            <a:custGeom>
              <a:avLst/>
              <a:gdLst/>
              <a:ahLst/>
              <a:cxnLst/>
              <a:rect l="l" t="t" r="r" b="b"/>
              <a:pathLst>
                <a:path w="2587528" h="5149811" fill="norm" stroke="1" extrusionOk="0">
                  <a:moveTo>
                    <a:pt x="2588275" y="5148143"/>
                  </a:moveTo>
                  <a:lnTo>
                    <a:pt x="219677" y="5148143"/>
                  </a:lnTo>
                  <a:lnTo>
                    <a:pt x="33628" y="4840417"/>
                  </a:lnTo>
                  <a:cubicBezTo>
                    <a:pt x="33628" y="4840417"/>
                    <a:pt x="-80855" y="4554211"/>
                    <a:pt x="133784" y="4210701"/>
                  </a:cubicBezTo>
                  <a:cubicBezTo>
                    <a:pt x="348422" y="3867191"/>
                    <a:pt x="2438009" y="174852"/>
                    <a:pt x="2438009" y="174852"/>
                  </a:cubicBezTo>
                  <a:cubicBezTo>
                    <a:pt x="2438009" y="174852"/>
                    <a:pt x="2538165" y="3129"/>
                    <a:pt x="2588275" y="3129"/>
                  </a:cubicBezTo>
                  <a:lnTo>
                    <a:pt x="2588275" y="514814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33;p79"/>
            <p:cNvSpPr/>
            <p:nvPr/>
          </p:nvSpPr>
          <p:spPr bwMode="auto">
            <a:xfrm>
              <a:off x="7228889" y="-3129"/>
              <a:ext cx="1912246" cy="5149811"/>
            </a:xfrm>
            <a:custGeom>
              <a:avLst/>
              <a:gdLst/>
              <a:ahLst/>
              <a:cxnLst/>
              <a:rect l="l" t="t" r="r" b="b"/>
              <a:pathLst>
                <a:path w="1912246" h="5149811" fill="norm" stroke="1" extrusionOk="0">
                  <a:moveTo>
                    <a:pt x="900169" y="5148143"/>
                  </a:moveTo>
                  <a:lnTo>
                    <a:pt x="41488" y="3629328"/>
                  </a:lnTo>
                  <a:cubicBezTo>
                    <a:pt x="41488" y="3629328"/>
                    <a:pt x="-71227" y="3409262"/>
                    <a:pt x="89768" y="3114094"/>
                  </a:cubicBezTo>
                  <a:cubicBezTo>
                    <a:pt x="250763" y="2818927"/>
                    <a:pt x="1764214" y="183814"/>
                    <a:pt x="1764214" y="183814"/>
                  </a:cubicBezTo>
                  <a:cubicBezTo>
                    <a:pt x="1764214" y="183814"/>
                    <a:pt x="1862603" y="3129"/>
                    <a:pt x="1912713" y="3129"/>
                  </a:cubicBezTo>
                  <a:lnTo>
                    <a:pt x="1912713" y="5148143"/>
                  </a:lnTo>
                  <a:lnTo>
                    <a:pt x="900169" y="5148143"/>
                  </a:lnTo>
                  <a:close/>
                </a:path>
              </a:pathLst>
            </a:custGeom>
            <a:solidFill>
              <a:srgbClr val="BDD2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134;p79"/>
          <p:cNvGrpSpPr/>
          <p:nvPr/>
        </p:nvGrpSpPr>
        <p:grpSpPr bwMode="auto">
          <a:xfrm>
            <a:off x="3073756" y="-1959"/>
            <a:ext cx="5858771" cy="5144362"/>
            <a:chOff x="3073756" y="-1959"/>
            <a:chExt cx="5858771" cy="5144362"/>
          </a:xfrm>
        </p:grpSpPr>
        <p:sp>
          <p:nvSpPr>
            <p:cNvPr id="135" name="Google Shape;135;p79"/>
            <p:cNvSpPr/>
            <p:nvPr/>
          </p:nvSpPr>
          <p:spPr bwMode="auto">
            <a:xfrm>
              <a:off x="3073756" y="-1959"/>
              <a:ext cx="2871372" cy="2601712"/>
            </a:xfrm>
            <a:custGeom>
              <a:avLst/>
              <a:gdLst/>
              <a:ahLst/>
              <a:cxnLst/>
              <a:rect l="l" t="t" r="r" b="b"/>
              <a:pathLst>
                <a:path w="2871371" h="2601712" fill="norm" stroke="1" extrusionOk="0">
                  <a:moveTo>
                    <a:pt x="2323620" y="147277"/>
                  </a:moveTo>
                  <a:cubicBezTo>
                    <a:pt x="2292909" y="94094"/>
                    <a:pt x="2257154" y="45605"/>
                    <a:pt x="2217354" y="1960"/>
                  </a:cubicBezTo>
                  <a:lnTo>
                    <a:pt x="2138604" y="1960"/>
                  </a:lnTo>
                  <a:cubicBezTo>
                    <a:pt x="2190788" y="51897"/>
                    <a:pt x="2236880" y="109874"/>
                    <a:pt x="2274782" y="175491"/>
                  </a:cubicBezTo>
                  <a:lnTo>
                    <a:pt x="2712628" y="933184"/>
                  </a:lnTo>
                  <a:cubicBezTo>
                    <a:pt x="2928356" y="1306462"/>
                    <a:pt x="2800118" y="1785656"/>
                    <a:pt x="2426840" y="2001334"/>
                  </a:cubicBezTo>
                  <a:lnTo>
                    <a:pt x="1669147" y="2439181"/>
                  </a:lnTo>
                  <a:cubicBezTo>
                    <a:pt x="1295869" y="2654908"/>
                    <a:pt x="816674" y="2526720"/>
                    <a:pt x="600997" y="2153442"/>
                  </a:cubicBezTo>
                  <a:lnTo>
                    <a:pt x="163100" y="1395749"/>
                  </a:lnTo>
                  <a:cubicBezTo>
                    <a:pt x="-52577" y="1022471"/>
                    <a:pt x="75611" y="543276"/>
                    <a:pt x="448889" y="327549"/>
                  </a:cubicBezTo>
                  <a:lnTo>
                    <a:pt x="1012327" y="1960"/>
                  </a:lnTo>
                  <a:lnTo>
                    <a:pt x="899569" y="1960"/>
                  </a:lnTo>
                  <a:lnTo>
                    <a:pt x="420675" y="278711"/>
                  </a:lnTo>
                  <a:cubicBezTo>
                    <a:pt x="20430" y="510018"/>
                    <a:pt x="-116996" y="1023769"/>
                    <a:pt x="114262" y="1423964"/>
                  </a:cubicBezTo>
                  <a:lnTo>
                    <a:pt x="552108" y="2181656"/>
                  </a:lnTo>
                  <a:cubicBezTo>
                    <a:pt x="783366" y="2581900"/>
                    <a:pt x="1297167" y="2719326"/>
                    <a:pt x="1697361" y="2488019"/>
                  </a:cubicBezTo>
                  <a:lnTo>
                    <a:pt x="2455054" y="2050172"/>
                  </a:lnTo>
                  <a:cubicBezTo>
                    <a:pt x="2855298" y="1818914"/>
                    <a:pt x="2992724" y="1305164"/>
                    <a:pt x="2761467" y="904919"/>
                  </a:cubicBezTo>
                  <a:lnTo>
                    <a:pt x="2323620" y="147277"/>
                  </a:lnTo>
                  <a:close/>
                </a:path>
              </a:pathLst>
            </a:custGeom>
            <a:solidFill>
              <a:srgbClr val="6998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136;p79"/>
            <p:cNvSpPr/>
            <p:nvPr/>
          </p:nvSpPr>
          <p:spPr bwMode="auto">
            <a:xfrm>
              <a:off x="6235268" y="3259781"/>
              <a:ext cx="2491851" cy="1882621"/>
            </a:xfrm>
            <a:custGeom>
              <a:avLst/>
              <a:gdLst/>
              <a:ahLst/>
              <a:cxnLst/>
              <a:rect l="l" t="t" r="r" b="b"/>
              <a:pathLst>
                <a:path w="2491851" h="1882620" fill="norm" stroke="1" extrusionOk="0">
                  <a:moveTo>
                    <a:pt x="196102" y="1883769"/>
                  </a:moveTo>
                  <a:lnTo>
                    <a:pt x="222918" y="1883769"/>
                  </a:lnTo>
                  <a:lnTo>
                    <a:pt x="47090" y="1118985"/>
                  </a:lnTo>
                  <a:cubicBezTo>
                    <a:pt x="-45243" y="717393"/>
                    <a:pt x="206389" y="315550"/>
                    <a:pt x="607981" y="223217"/>
                  </a:cubicBezTo>
                  <a:lnTo>
                    <a:pt x="1373764" y="47140"/>
                  </a:lnTo>
                  <a:cubicBezTo>
                    <a:pt x="1775356" y="-45194"/>
                    <a:pt x="2177198" y="206438"/>
                    <a:pt x="2269531" y="608031"/>
                  </a:cubicBezTo>
                  <a:lnTo>
                    <a:pt x="2445609" y="1373863"/>
                  </a:lnTo>
                  <a:cubicBezTo>
                    <a:pt x="2486807" y="1552937"/>
                    <a:pt x="2459492" y="1732061"/>
                    <a:pt x="2381091" y="1883819"/>
                  </a:cubicBezTo>
                  <a:lnTo>
                    <a:pt x="2410404" y="1883819"/>
                  </a:lnTo>
                  <a:cubicBezTo>
                    <a:pt x="2486907" y="1729414"/>
                    <a:pt x="2512624" y="1548692"/>
                    <a:pt x="2471127" y="1368021"/>
                  </a:cubicBezTo>
                  <a:lnTo>
                    <a:pt x="2295050" y="602188"/>
                  </a:lnTo>
                  <a:cubicBezTo>
                    <a:pt x="2199470" y="186564"/>
                    <a:pt x="1783596" y="-73857"/>
                    <a:pt x="1367971" y="21722"/>
                  </a:cubicBezTo>
                  <a:lnTo>
                    <a:pt x="602188" y="197800"/>
                  </a:lnTo>
                  <a:cubicBezTo>
                    <a:pt x="186564" y="293379"/>
                    <a:pt x="-73857" y="709253"/>
                    <a:pt x="21722" y="1124878"/>
                  </a:cubicBezTo>
                  <a:lnTo>
                    <a:pt x="196202" y="18838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37;p79"/>
            <p:cNvSpPr/>
            <p:nvPr/>
          </p:nvSpPr>
          <p:spPr bwMode="auto">
            <a:xfrm>
              <a:off x="6880121" y="3174457"/>
              <a:ext cx="2052406" cy="1967514"/>
            </a:xfrm>
            <a:custGeom>
              <a:avLst/>
              <a:gdLst/>
              <a:ahLst/>
              <a:cxnLst/>
              <a:rect l="l" t="t" r="r" b="b"/>
              <a:pathLst>
                <a:path w="2052406" h="1967513" fill="norm" stroke="1" extrusionOk="0">
                  <a:moveTo>
                    <a:pt x="384695" y="1969093"/>
                  </a:moveTo>
                  <a:lnTo>
                    <a:pt x="407966" y="1969093"/>
                  </a:lnTo>
                  <a:cubicBezTo>
                    <a:pt x="224248" y="1871266"/>
                    <a:pt x="92315" y="1684952"/>
                    <a:pt x="73938" y="1462583"/>
                  </a:cubicBezTo>
                  <a:lnTo>
                    <a:pt x="15512" y="756575"/>
                  </a:lnTo>
                  <a:cubicBezTo>
                    <a:pt x="-13252" y="408914"/>
                    <a:pt x="246170" y="102651"/>
                    <a:pt x="593881" y="73888"/>
                  </a:cubicBezTo>
                  <a:lnTo>
                    <a:pt x="1299889" y="15461"/>
                  </a:lnTo>
                  <a:cubicBezTo>
                    <a:pt x="1647549" y="-13302"/>
                    <a:pt x="1953812" y="246120"/>
                    <a:pt x="1982576" y="593831"/>
                  </a:cubicBezTo>
                  <a:lnTo>
                    <a:pt x="2041002" y="1299838"/>
                  </a:lnTo>
                  <a:cubicBezTo>
                    <a:pt x="2067319" y="1617737"/>
                    <a:pt x="1852640" y="1900979"/>
                    <a:pt x="1549873" y="1969143"/>
                  </a:cubicBezTo>
                  <a:lnTo>
                    <a:pt x="1594616" y="1969143"/>
                  </a:lnTo>
                  <a:cubicBezTo>
                    <a:pt x="1880255" y="1884000"/>
                    <a:pt x="2077806" y="1607500"/>
                    <a:pt x="2052238" y="1298890"/>
                  </a:cubicBezTo>
                  <a:lnTo>
                    <a:pt x="1993812" y="592882"/>
                  </a:lnTo>
                  <a:cubicBezTo>
                    <a:pt x="1964549" y="238979"/>
                    <a:pt x="1652792" y="-25087"/>
                    <a:pt x="1298890" y="4176"/>
                  </a:cubicBezTo>
                  <a:lnTo>
                    <a:pt x="592882" y="62602"/>
                  </a:lnTo>
                  <a:cubicBezTo>
                    <a:pt x="238979" y="91865"/>
                    <a:pt x="-25087" y="403621"/>
                    <a:pt x="4176" y="757524"/>
                  </a:cubicBezTo>
                  <a:lnTo>
                    <a:pt x="62602" y="1463532"/>
                  </a:lnTo>
                  <a:cubicBezTo>
                    <a:pt x="80729" y="1682555"/>
                    <a:pt x="207070" y="1867171"/>
                    <a:pt x="384645" y="1969143"/>
                  </a:cubicBezTo>
                  <a:close/>
                </a:path>
              </a:pathLst>
            </a:custGeom>
            <a:solidFill>
              <a:srgbClr val="648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8" name="Google Shape;138;p79"/>
          <p:cNvSpPr txBox="1">
            <a:spLocks noGrp="1"/>
          </p:cNvSpPr>
          <p:nvPr>
            <p:ph type="ctrTitle"/>
          </p:nvPr>
        </p:nvSpPr>
        <p:spPr bwMode="auto">
          <a:xfrm>
            <a:off x="381001" y="1420177"/>
            <a:ext cx="4816738" cy="1329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9" name="Google Shape;139;p79"/>
          <p:cNvSpPr txBox="1">
            <a:spLocks noGrp="1"/>
          </p:cNvSpPr>
          <p:nvPr>
            <p:ph type="subTitle" idx="1"/>
          </p:nvPr>
        </p:nvSpPr>
        <p:spPr bwMode="auto">
          <a:xfrm>
            <a:off x="380999" y="2971196"/>
            <a:ext cx="388914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1" name="Google Shape;141;p79"/>
          <p:cNvSpPr/>
          <p:nvPr/>
        </p:nvSpPr>
        <p:spPr bwMode="auto">
          <a:xfrm>
            <a:off x="609486" y="4594395"/>
            <a:ext cx="206720" cy="160782"/>
          </a:xfrm>
          <a:custGeom>
            <a:avLst/>
            <a:gdLst/>
            <a:ahLst/>
            <a:cxnLst/>
            <a:rect l="l" t="t" r="r" b="b"/>
            <a:pathLst>
              <a:path w="402924" h="313385" fill="norm" stroke="1" extrusionOk="0">
                <a:moveTo>
                  <a:pt x="279965" y="1948"/>
                </a:moveTo>
                <a:lnTo>
                  <a:pt x="279965" y="13886"/>
                </a:lnTo>
                <a:cubicBezTo>
                  <a:pt x="279965" y="109842"/>
                  <a:pt x="201121" y="188238"/>
                  <a:pt x="104768" y="188238"/>
                </a:cubicBezTo>
                <a:lnTo>
                  <a:pt x="1948" y="188238"/>
                </a:lnTo>
                <a:lnTo>
                  <a:pt x="1948" y="311851"/>
                </a:lnTo>
                <a:lnTo>
                  <a:pt x="116806" y="311851"/>
                </a:lnTo>
                <a:cubicBezTo>
                  <a:pt x="274792" y="311851"/>
                  <a:pt x="404076" y="183214"/>
                  <a:pt x="404076" y="25924"/>
                </a:cubicBezTo>
                <a:lnTo>
                  <a:pt x="404076" y="1948"/>
                </a:lnTo>
                <a:lnTo>
                  <a:pt x="279965" y="19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Google Shape;142;p79"/>
          <p:cNvSpPr/>
          <p:nvPr/>
        </p:nvSpPr>
        <p:spPr bwMode="auto">
          <a:xfrm>
            <a:off x="609026" y="4302844"/>
            <a:ext cx="206720" cy="160782"/>
          </a:xfrm>
          <a:custGeom>
            <a:avLst/>
            <a:gdLst/>
            <a:ahLst/>
            <a:cxnLst/>
            <a:rect l="l" t="t" r="r" b="b"/>
            <a:pathLst>
              <a:path w="402924" h="313385" fill="norm" stroke="1" extrusionOk="0">
                <a:moveTo>
                  <a:pt x="280164" y="311851"/>
                </a:moveTo>
                <a:lnTo>
                  <a:pt x="280164" y="299913"/>
                </a:lnTo>
                <a:cubicBezTo>
                  <a:pt x="280164" y="203957"/>
                  <a:pt x="201271" y="125561"/>
                  <a:pt x="104867" y="125561"/>
                </a:cubicBezTo>
                <a:lnTo>
                  <a:pt x="1948" y="125561"/>
                </a:lnTo>
                <a:lnTo>
                  <a:pt x="1948" y="1948"/>
                </a:lnTo>
                <a:lnTo>
                  <a:pt x="116905" y="1948"/>
                </a:lnTo>
                <a:cubicBezTo>
                  <a:pt x="275041" y="1948"/>
                  <a:pt x="404374" y="130585"/>
                  <a:pt x="404374" y="287825"/>
                </a:cubicBezTo>
                <a:lnTo>
                  <a:pt x="404374" y="311851"/>
                </a:lnTo>
                <a:lnTo>
                  <a:pt x="280164" y="3118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Google Shape;143;p79"/>
          <p:cNvSpPr/>
          <p:nvPr/>
        </p:nvSpPr>
        <p:spPr bwMode="auto">
          <a:xfrm>
            <a:off x="362647" y="4302843"/>
            <a:ext cx="206720" cy="204168"/>
          </a:xfrm>
          <a:custGeom>
            <a:avLst/>
            <a:gdLst/>
            <a:ahLst/>
            <a:cxnLst/>
            <a:rect l="l" t="t" r="r" b="b"/>
            <a:pathLst>
              <a:path w="402924" h="397949" fill="norm" stroke="1" extrusionOk="0">
                <a:moveTo>
                  <a:pt x="126158" y="399400"/>
                </a:moveTo>
                <a:lnTo>
                  <a:pt x="126158" y="299913"/>
                </a:lnTo>
                <a:cubicBezTo>
                  <a:pt x="126158" y="203957"/>
                  <a:pt x="205002" y="125561"/>
                  <a:pt x="301355" y="125561"/>
                </a:cubicBezTo>
                <a:lnTo>
                  <a:pt x="404175" y="125561"/>
                </a:lnTo>
                <a:lnTo>
                  <a:pt x="404175" y="1948"/>
                </a:lnTo>
                <a:lnTo>
                  <a:pt x="289267" y="1948"/>
                </a:lnTo>
                <a:cubicBezTo>
                  <a:pt x="131182" y="1948"/>
                  <a:pt x="1948" y="130585"/>
                  <a:pt x="1948" y="287825"/>
                </a:cubicBezTo>
                <a:lnTo>
                  <a:pt x="1948" y="399400"/>
                </a:lnTo>
                <a:lnTo>
                  <a:pt x="126158" y="3994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Google Shape;144;p79"/>
          <p:cNvSpPr/>
          <p:nvPr/>
        </p:nvSpPr>
        <p:spPr bwMode="auto">
          <a:xfrm>
            <a:off x="362647" y="4547384"/>
            <a:ext cx="206719" cy="206720"/>
          </a:xfrm>
          <a:custGeom>
            <a:avLst/>
            <a:gdLst/>
            <a:ahLst/>
            <a:cxnLst/>
            <a:rect l="l" t="t" r="r" b="b"/>
            <a:pathLst>
              <a:path w="402924" h="402924" fill="norm" stroke="1" extrusionOk="0">
                <a:moveTo>
                  <a:pt x="403230" y="279766"/>
                </a:moveTo>
                <a:lnTo>
                  <a:pt x="301256" y="279766"/>
                </a:lnTo>
                <a:cubicBezTo>
                  <a:pt x="204902" y="279766"/>
                  <a:pt x="126058" y="201221"/>
                  <a:pt x="126058" y="105415"/>
                </a:cubicBezTo>
                <a:lnTo>
                  <a:pt x="126058" y="1948"/>
                </a:lnTo>
                <a:lnTo>
                  <a:pt x="1948" y="1948"/>
                </a:lnTo>
                <a:lnTo>
                  <a:pt x="1948" y="117353"/>
                </a:lnTo>
                <a:cubicBezTo>
                  <a:pt x="1948" y="274493"/>
                  <a:pt x="131182" y="403230"/>
                  <a:pt x="289168" y="403230"/>
                </a:cubicBezTo>
                <a:lnTo>
                  <a:pt x="403230" y="403230"/>
                </a:lnTo>
                <a:lnTo>
                  <a:pt x="403230" y="27976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Google Shape;145;p79"/>
          <p:cNvSpPr/>
          <p:nvPr/>
        </p:nvSpPr>
        <p:spPr bwMode="auto">
          <a:xfrm>
            <a:off x="498929" y="4436980"/>
            <a:ext cx="181199" cy="181199"/>
          </a:xfrm>
          <a:custGeom>
            <a:avLst/>
            <a:gdLst/>
            <a:ahLst/>
            <a:cxnLst/>
            <a:rect l="l" t="t" r="r" b="b"/>
            <a:pathLst>
              <a:path w="353180" h="353180" fill="norm" stroke="1" extrusionOk="0">
                <a:moveTo>
                  <a:pt x="262257" y="1948"/>
                </a:moveTo>
                <a:cubicBezTo>
                  <a:pt x="313493" y="1948"/>
                  <a:pt x="354879" y="43285"/>
                  <a:pt x="354879" y="94222"/>
                </a:cubicBezTo>
                <a:lnTo>
                  <a:pt x="354879" y="261112"/>
                </a:lnTo>
                <a:cubicBezTo>
                  <a:pt x="354879" y="312100"/>
                  <a:pt x="313393" y="353437"/>
                  <a:pt x="262257" y="353437"/>
                </a:cubicBezTo>
                <a:lnTo>
                  <a:pt x="94670" y="353437"/>
                </a:lnTo>
                <a:cubicBezTo>
                  <a:pt x="43434" y="353437"/>
                  <a:pt x="1948" y="312100"/>
                  <a:pt x="1948" y="261112"/>
                </a:cubicBezTo>
                <a:lnTo>
                  <a:pt x="1948" y="94222"/>
                </a:lnTo>
                <a:cubicBezTo>
                  <a:pt x="1948" y="43285"/>
                  <a:pt x="43434" y="1948"/>
                  <a:pt x="94670" y="1948"/>
                </a:cubicBezTo>
                <a:lnTo>
                  <a:pt x="262257" y="19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Google Shape;146;p79"/>
          <p:cNvSpPr/>
          <p:nvPr/>
        </p:nvSpPr>
        <p:spPr bwMode="auto">
          <a:xfrm>
            <a:off x="561252" y="4626244"/>
            <a:ext cx="56146" cy="117397"/>
          </a:xfrm>
          <a:custGeom>
            <a:avLst/>
            <a:gdLst/>
            <a:ahLst/>
            <a:cxnLst/>
            <a:rect l="l" t="t" r="r" b="b"/>
            <a:pathLst>
              <a:path w="109436" h="228821" fill="norm" stroke="1" extrusionOk="0">
                <a:moveTo>
                  <a:pt x="111931" y="56566"/>
                </a:moveTo>
                <a:cubicBezTo>
                  <a:pt x="111931" y="26471"/>
                  <a:pt x="87258" y="1948"/>
                  <a:pt x="56964" y="1948"/>
                </a:cubicBezTo>
                <a:cubicBezTo>
                  <a:pt x="26670" y="1948"/>
                  <a:pt x="1948" y="26471"/>
                  <a:pt x="1948" y="56566"/>
                </a:cubicBezTo>
                <a:cubicBezTo>
                  <a:pt x="1948" y="81289"/>
                  <a:pt x="18612" y="102281"/>
                  <a:pt x="41295" y="108996"/>
                </a:cubicBezTo>
                <a:lnTo>
                  <a:pt x="41295" y="231664"/>
                </a:lnTo>
                <a:lnTo>
                  <a:pt x="72484" y="231664"/>
                </a:lnTo>
                <a:lnTo>
                  <a:pt x="72484" y="108996"/>
                </a:lnTo>
                <a:cubicBezTo>
                  <a:pt x="95267" y="102281"/>
                  <a:pt x="111931" y="81289"/>
                  <a:pt x="111931" y="56566"/>
                </a:cubicBezTo>
                <a:close/>
                <a:moveTo>
                  <a:pt x="56964" y="80244"/>
                </a:moveTo>
                <a:cubicBezTo>
                  <a:pt x="43832" y="80244"/>
                  <a:pt x="33137" y="69649"/>
                  <a:pt x="33137" y="56566"/>
                </a:cubicBezTo>
                <a:cubicBezTo>
                  <a:pt x="33137" y="43484"/>
                  <a:pt x="43832" y="32988"/>
                  <a:pt x="56964" y="32988"/>
                </a:cubicBezTo>
                <a:cubicBezTo>
                  <a:pt x="70097" y="32988"/>
                  <a:pt x="80742" y="43533"/>
                  <a:pt x="80742" y="56566"/>
                </a:cubicBezTo>
                <a:cubicBezTo>
                  <a:pt x="80742" y="69599"/>
                  <a:pt x="70047" y="80244"/>
                  <a:pt x="56964" y="802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79"/>
          <p:cNvSpPr/>
          <p:nvPr/>
        </p:nvSpPr>
        <p:spPr bwMode="auto">
          <a:xfrm>
            <a:off x="560946" y="4310473"/>
            <a:ext cx="56146" cy="117397"/>
          </a:xfrm>
          <a:custGeom>
            <a:avLst/>
            <a:gdLst/>
            <a:ahLst/>
            <a:cxnLst/>
            <a:rect l="l" t="t" r="r" b="b"/>
            <a:pathLst>
              <a:path w="109436" h="228821" fill="norm" stroke="1" extrusionOk="0">
                <a:moveTo>
                  <a:pt x="1948" y="176946"/>
                </a:moveTo>
                <a:cubicBezTo>
                  <a:pt x="1948" y="206991"/>
                  <a:pt x="26621" y="231515"/>
                  <a:pt x="56964" y="231515"/>
                </a:cubicBezTo>
                <a:cubicBezTo>
                  <a:pt x="87308" y="231515"/>
                  <a:pt x="111931" y="206991"/>
                  <a:pt x="111931" y="176946"/>
                </a:cubicBezTo>
                <a:cubicBezTo>
                  <a:pt x="111931" y="152124"/>
                  <a:pt x="95267" y="131281"/>
                  <a:pt x="72584" y="124616"/>
                </a:cubicBezTo>
                <a:lnTo>
                  <a:pt x="72584" y="1948"/>
                </a:lnTo>
                <a:lnTo>
                  <a:pt x="41394" y="1948"/>
                </a:lnTo>
                <a:lnTo>
                  <a:pt x="41394" y="124616"/>
                </a:lnTo>
                <a:cubicBezTo>
                  <a:pt x="18612" y="131182"/>
                  <a:pt x="1948" y="152223"/>
                  <a:pt x="1948" y="176946"/>
                </a:cubicBezTo>
                <a:close/>
                <a:moveTo>
                  <a:pt x="56964" y="153268"/>
                </a:moveTo>
                <a:cubicBezTo>
                  <a:pt x="70047" y="153268"/>
                  <a:pt x="80742" y="163863"/>
                  <a:pt x="80742" y="176946"/>
                </a:cubicBezTo>
                <a:cubicBezTo>
                  <a:pt x="80742" y="190029"/>
                  <a:pt x="70047" y="200525"/>
                  <a:pt x="56964" y="200525"/>
                </a:cubicBezTo>
                <a:cubicBezTo>
                  <a:pt x="43882" y="200525"/>
                  <a:pt x="33236" y="189929"/>
                  <a:pt x="33236" y="176946"/>
                </a:cubicBezTo>
                <a:cubicBezTo>
                  <a:pt x="33236" y="163963"/>
                  <a:pt x="43931" y="153268"/>
                  <a:pt x="56964" y="1532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Google Shape;148;p79"/>
          <p:cNvSpPr/>
          <p:nvPr/>
        </p:nvSpPr>
        <p:spPr bwMode="auto">
          <a:xfrm>
            <a:off x="371222" y="4499124"/>
            <a:ext cx="119949" cy="56146"/>
          </a:xfrm>
          <a:custGeom>
            <a:avLst/>
            <a:gdLst/>
            <a:ahLst/>
            <a:cxnLst/>
            <a:rect l="l" t="t" r="r" b="b"/>
            <a:pathLst>
              <a:path w="233795" h="109436" fill="norm" stroke="1" extrusionOk="0">
                <a:moveTo>
                  <a:pt x="177841" y="111185"/>
                </a:moveTo>
                <a:cubicBezTo>
                  <a:pt x="208135" y="111185"/>
                  <a:pt x="232759" y="86661"/>
                  <a:pt x="232759" y="56616"/>
                </a:cubicBezTo>
                <a:cubicBezTo>
                  <a:pt x="232759" y="26571"/>
                  <a:pt x="208135" y="1948"/>
                  <a:pt x="177841" y="1948"/>
                </a:cubicBezTo>
                <a:cubicBezTo>
                  <a:pt x="152870" y="1948"/>
                  <a:pt x="131928" y="18512"/>
                  <a:pt x="125213" y="41046"/>
                </a:cubicBezTo>
                <a:lnTo>
                  <a:pt x="1948" y="41046"/>
                </a:lnTo>
                <a:lnTo>
                  <a:pt x="1948" y="72037"/>
                </a:lnTo>
                <a:lnTo>
                  <a:pt x="125312" y="72037"/>
                </a:lnTo>
                <a:cubicBezTo>
                  <a:pt x="132028" y="94620"/>
                  <a:pt x="153119" y="111185"/>
                  <a:pt x="177941" y="111185"/>
                </a:cubicBezTo>
                <a:lnTo>
                  <a:pt x="177841" y="111185"/>
                </a:lnTo>
                <a:close/>
                <a:moveTo>
                  <a:pt x="154064" y="56616"/>
                </a:moveTo>
                <a:cubicBezTo>
                  <a:pt x="154064" y="43633"/>
                  <a:pt x="164759" y="32938"/>
                  <a:pt x="177841" y="32938"/>
                </a:cubicBezTo>
                <a:cubicBezTo>
                  <a:pt x="190924" y="32938"/>
                  <a:pt x="201519" y="43533"/>
                  <a:pt x="201519" y="56616"/>
                </a:cubicBezTo>
                <a:cubicBezTo>
                  <a:pt x="201519" y="69699"/>
                  <a:pt x="190825" y="80194"/>
                  <a:pt x="177841" y="80194"/>
                </a:cubicBezTo>
                <a:cubicBezTo>
                  <a:pt x="164858" y="80194"/>
                  <a:pt x="154064" y="69599"/>
                  <a:pt x="154064" y="566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Google Shape;149;p79"/>
          <p:cNvSpPr/>
          <p:nvPr/>
        </p:nvSpPr>
        <p:spPr bwMode="auto">
          <a:xfrm>
            <a:off x="532158" y="4487512"/>
            <a:ext cx="61251" cy="84219"/>
          </a:xfrm>
          <a:custGeom>
            <a:avLst/>
            <a:gdLst/>
            <a:ahLst/>
            <a:cxnLst/>
            <a:rect l="l" t="t" r="r" b="b"/>
            <a:pathLst>
              <a:path w="119384" h="164154" fill="norm" stroke="1" extrusionOk="0">
                <a:moveTo>
                  <a:pt x="39305" y="109792"/>
                </a:moveTo>
                <a:lnTo>
                  <a:pt x="39305" y="165107"/>
                </a:lnTo>
                <a:lnTo>
                  <a:pt x="1948" y="165107"/>
                </a:lnTo>
                <a:lnTo>
                  <a:pt x="1948" y="2346"/>
                </a:lnTo>
                <a:cubicBezTo>
                  <a:pt x="9061" y="2346"/>
                  <a:pt x="16921" y="2346"/>
                  <a:pt x="25526" y="2147"/>
                </a:cubicBezTo>
                <a:cubicBezTo>
                  <a:pt x="34231" y="2047"/>
                  <a:pt x="43086" y="1948"/>
                  <a:pt x="51990" y="1948"/>
                </a:cubicBezTo>
                <a:cubicBezTo>
                  <a:pt x="75071" y="1948"/>
                  <a:pt x="91835" y="7071"/>
                  <a:pt x="102430" y="17219"/>
                </a:cubicBezTo>
                <a:cubicBezTo>
                  <a:pt x="112826" y="27168"/>
                  <a:pt x="118099" y="39952"/>
                  <a:pt x="118099" y="55820"/>
                </a:cubicBezTo>
                <a:cubicBezTo>
                  <a:pt x="118099" y="71688"/>
                  <a:pt x="112528" y="83876"/>
                  <a:pt x="101485" y="94570"/>
                </a:cubicBezTo>
                <a:cubicBezTo>
                  <a:pt x="90491" y="105066"/>
                  <a:pt x="75817" y="110389"/>
                  <a:pt x="57561" y="110389"/>
                </a:cubicBezTo>
                <a:cubicBezTo>
                  <a:pt x="49453" y="110389"/>
                  <a:pt x="43384" y="110190"/>
                  <a:pt x="39305" y="109693"/>
                </a:cubicBezTo>
                <a:lnTo>
                  <a:pt x="39305" y="109792"/>
                </a:lnTo>
                <a:close/>
                <a:moveTo>
                  <a:pt x="55671" y="36619"/>
                </a:moveTo>
                <a:lnTo>
                  <a:pt x="53582" y="36619"/>
                </a:lnTo>
                <a:cubicBezTo>
                  <a:pt x="52288" y="36619"/>
                  <a:pt x="50398" y="36719"/>
                  <a:pt x="47662" y="36818"/>
                </a:cubicBezTo>
                <a:cubicBezTo>
                  <a:pt x="45076" y="36818"/>
                  <a:pt x="42240" y="36917"/>
                  <a:pt x="39305" y="36917"/>
                </a:cubicBezTo>
                <a:lnTo>
                  <a:pt x="39305" y="74126"/>
                </a:lnTo>
                <a:cubicBezTo>
                  <a:pt x="45772" y="74872"/>
                  <a:pt x="51542" y="75320"/>
                  <a:pt x="56417" y="75320"/>
                </a:cubicBezTo>
                <a:cubicBezTo>
                  <a:pt x="62784" y="75320"/>
                  <a:pt x="68057" y="73728"/>
                  <a:pt x="72236" y="70246"/>
                </a:cubicBezTo>
                <a:cubicBezTo>
                  <a:pt x="76315" y="66913"/>
                  <a:pt x="78404" y="61889"/>
                  <a:pt x="78404" y="55273"/>
                </a:cubicBezTo>
                <a:cubicBezTo>
                  <a:pt x="78404" y="42688"/>
                  <a:pt x="70892" y="36420"/>
                  <a:pt x="55770" y="36420"/>
                </a:cubicBezTo>
                <a:lnTo>
                  <a:pt x="55671" y="36619"/>
                </a:lnTo>
                <a:close/>
              </a:path>
            </a:pathLst>
          </a:custGeom>
          <a:solidFill>
            <a:srgbClr val="1A3B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Google Shape;150;p79"/>
          <p:cNvSpPr/>
          <p:nvPr/>
        </p:nvSpPr>
        <p:spPr bwMode="auto">
          <a:xfrm>
            <a:off x="607316" y="4487665"/>
            <a:ext cx="48490" cy="84219"/>
          </a:xfrm>
          <a:custGeom>
            <a:avLst/>
            <a:gdLst/>
            <a:ahLst/>
            <a:cxnLst/>
            <a:rect l="l" t="t" r="r" b="b"/>
            <a:pathLst>
              <a:path w="94513" h="164154" fill="norm" stroke="1" extrusionOk="0">
                <a:moveTo>
                  <a:pt x="39255" y="164709"/>
                </a:moveTo>
                <a:lnTo>
                  <a:pt x="1948" y="164709"/>
                </a:lnTo>
                <a:lnTo>
                  <a:pt x="1948" y="1948"/>
                </a:lnTo>
                <a:lnTo>
                  <a:pt x="95416" y="1948"/>
                </a:lnTo>
                <a:lnTo>
                  <a:pt x="95416" y="36719"/>
                </a:lnTo>
                <a:lnTo>
                  <a:pt x="39255" y="36719"/>
                </a:lnTo>
                <a:lnTo>
                  <a:pt x="39255" y="164610"/>
                </a:lnTo>
                <a:lnTo>
                  <a:pt x="39255" y="164709"/>
                </a:lnTo>
                <a:close/>
              </a:path>
            </a:pathLst>
          </a:custGeom>
          <a:solidFill>
            <a:srgbClr val="1A3B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Google Shape;151;p79"/>
          <p:cNvSpPr/>
          <p:nvPr/>
        </p:nvSpPr>
        <p:spPr bwMode="auto">
          <a:xfrm>
            <a:off x="490941" y="4622847"/>
            <a:ext cx="56146" cy="56146"/>
          </a:xfrm>
          <a:custGeom>
            <a:avLst/>
            <a:gdLst/>
            <a:ahLst/>
            <a:cxnLst/>
            <a:rect l="l" t="t" r="r" b="b"/>
            <a:pathLst>
              <a:path w="109436" h="109436" fill="norm" stroke="1" extrusionOk="0">
                <a:moveTo>
                  <a:pt x="56119" y="109593"/>
                </a:moveTo>
                <a:cubicBezTo>
                  <a:pt x="26272" y="109593"/>
                  <a:pt x="1948" y="85418"/>
                  <a:pt x="1948" y="55770"/>
                </a:cubicBezTo>
                <a:cubicBezTo>
                  <a:pt x="1948" y="26123"/>
                  <a:pt x="26272" y="1948"/>
                  <a:pt x="56119" y="1948"/>
                </a:cubicBezTo>
                <a:cubicBezTo>
                  <a:pt x="85965" y="1948"/>
                  <a:pt x="110240" y="26173"/>
                  <a:pt x="110240" y="55770"/>
                </a:cubicBezTo>
                <a:cubicBezTo>
                  <a:pt x="110240" y="85368"/>
                  <a:pt x="85965" y="109593"/>
                  <a:pt x="56119" y="109593"/>
                </a:cubicBezTo>
                <a:close/>
                <a:moveTo>
                  <a:pt x="56119" y="32839"/>
                </a:moveTo>
                <a:cubicBezTo>
                  <a:pt x="43434" y="32839"/>
                  <a:pt x="33087" y="43135"/>
                  <a:pt x="33087" y="55770"/>
                </a:cubicBezTo>
                <a:cubicBezTo>
                  <a:pt x="33087" y="68405"/>
                  <a:pt x="43434" y="78702"/>
                  <a:pt x="56119" y="78702"/>
                </a:cubicBezTo>
                <a:cubicBezTo>
                  <a:pt x="68803" y="78702"/>
                  <a:pt x="79150" y="68455"/>
                  <a:pt x="79150" y="55770"/>
                </a:cubicBezTo>
                <a:cubicBezTo>
                  <a:pt x="79150" y="43086"/>
                  <a:pt x="68753" y="32839"/>
                  <a:pt x="56119" y="328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Google Shape;152;p79"/>
          <p:cNvSpPr/>
          <p:nvPr/>
        </p:nvSpPr>
        <p:spPr bwMode="auto">
          <a:xfrm>
            <a:off x="437985" y="4429143"/>
            <a:ext cx="56146" cy="56146"/>
          </a:xfrm>
          <a:custGeom>
            <a:avLst/>
            <a:gdLst/>
            <a:ahLst/>
            <a:cxnLst/>
            <a:rect l="l" t="t" r="r" b="b"/>
            <a:pathLst>
              <a:path w="109436" h="109436" fill="norm" stroke="1" extrusionOk="0">
                <a:moveTo>
                  <a:pt x="56218" y="109593"/>
                </a:moveTo>
                <a:cubicBezTo>
                  <a:pt x="26272" y="109593"/>
                  <a:pt x="1948" y="85418"/>
                  <a:pt x="1948" y="55770"/>
                </a:cubicBezTo>
                <a:cubicBezTo>
                  <a:pt x="1948" y="26123"/>
                  <a:pt x="26272" y="1948"/>
                  <a:pt x="56218" y="1948"/>
                </a:cubicBezTo>
                <a:cubicBezTo>
                  <a:pt x="86164" y="1948"/>
                  <a:pt x="110488" y="26173"/>
                  <a:pt x="110488" y="55770"/>
                </a:cubicBezTo>
                <a:cubicBezTo>
                  <a:pt x="110488" y="85368"/>
                  <a:pt x="86114" y="109593"/>
                  <a:pt x="56218" y="109593"/>
                </a:cubicBezTo>
                <a:close/>
                <a:moveTo>
                  <a:pt x="56218" y="32839"/>
                </a:moveTo>
                <a:cubicBezTo>
                  <a:pt x="43484" y="32839"/>
                  <a:pt x="33137" y="43135"/>
                  <a:pt x="33137" y="55770"/>
                </a:cubicBezTo>
                <a:cubicBezTo>
                  <a:pt x="33137" y="68405"/>
                  <a:pt x="43484" y="78702"/>
                  <a:pt x="56218" y="78702"/>
                </a:cubicBezTo>
                <a:cubicBezTo>
                  <a:pt x="68952" y="78702"/>
                  <a:pt x="79299" y="68455"/>
                  <a:pt x="79299" y="55770"/>
                </a:cubicBezTo>
                <a:cubicBezTo>
                  <a:pt x="79299" y="43086"/>
                  <a:pt x="68903" y="32839"/>
                  <a:pt x="56218" y="328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Google Shape;153;p79"/>
          <p:cNvSpPr/>
          <p:nvPr/>
        </p:nvSpPr>
        <p:spPr bwMode="auto">
          <a:xfrm>
            <a:off x="635951" y="4376190"/>
            <a:ext cx="56146" cy="56146"/>
          </a:xfrm>
          <a:custGeom>
            <a:avLst/>
            <a:gdLst/>
            <a:ahLst/>
            <a:cxnLst/>
            <a:rect l="l" t="t" r="r" b="b"/>
            <a:pathLst>
              <a:path w="109436" h="109436" fill="norm" stroke="1" extrusionOk="0">
                <a:moveTo>
                  <a:pt x="56118" y="109842"/>
                </a:moveTo>
                <a:cubicBezTo>
                  <a:pt x="26272" y="109842"/>
                  <a:pt x="1948" y="85617"/>
                  <a:pt x="1948" y="55870"/>
                </a:cubicBezTo>
                <a:cubicBezTo>
                  <a:pt x="1948" y="26123"/>
                  <a:pt x="26272" y="1948"/>
                  <a:pt x="56118" y="1948"/>
                </a:cubicBezTo>
                <a:cubicBezTo>
                  <a:pt x="85965" y="1948"/>
                  <a:pt x="110240" y="26173"/>
                  <a:pt x="110240" y="55870"/>
                </a:cubicBezTo>
                <a:cubicBezTo>
                  <a:pt x="110240" y="85567"/>
                  <a:pt x="85965" y="109842"/>
                  <a:pt x="56118" y="109842"/>
                </a:cubicBezTo>
                <a:close/>
                <a:moveTo>
                  <a:pt x="56118" y="32888"/>
                </a:moveTo>
                <a:cubicBezTo>
                  <a:pt x="43434" y="32888"/>
                  <a:pt x="33087" y="43185"/>
                  <a:pt x="33087" y="55870"/>
                </a:cubicBezTo>
                <a:cubicBezTo>
                  <a:pt x="33087" y="68554"/>
                  <a:pt x="43434" y="78901"/>
                  <a:pt x="56118" y="78901"/>
                </a:cubicBezTo>
                <a:cubicBezTo>
                  <a:pt x="68803" y="78901"/>
                  <a:pt x="79150" y="68604"/>
                  <a:pt x="79150" y="55870"/>
                </a:cubicBezTo>
                <a:cubicBezTo>
                  <a:pt x="79150" y="43135"/>
                  <a:pt x="68753" y="32888"/>
                  <a:pt x="56118" y="328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Google Shape;154;p79"/>
          <p:cNvSpPr/>
          <p:nvPr/>
        </p:nvSpPr>
        <p:spPr bwMode="auto">
          <a:xfrm>
            <a:off x="698125" y="4483025"/>
            <a:ext cx="91875" cy="89324"/>
          </a:xfrm>
          <a:custGeom>
            <a:avLst/>
            <a:gdLst/>
            <a:ahLst/>
            <a:cxnLst/>
            <a:rect l="l" t="t" r="r" b="b"/>
            <a:pathLst>
              <a:path w="179077" h="174102" fill="norm" stroke="1" extrusionOk="0">
                <a:moveTo>
                  <a:pt x="91230" y="171616"/>
                </a:moveTo>
                <a:cubicBezTo>
                  <a:pt x="78694" y="171616"/>
                  <a:pt x="67104" y="169527"/>
                  <a:pt x="56409" y="165298"/>
                </a:cubicBezTo>
                <a:cubicBezTo>
                  <a:pt x="45714" y="161070"/>
                  <a:pt x="36412" y="155200"/>
                  <a:pt x="28603" y="147590"/>
                </a:cubicBezTo>
                <a:cubicBezTo>
                  <a:pt x="20793" y="140029"/>
                  <a:pt x="14674" y="131124"/>
                  <a:pt x="10297" y="120977"/>
                </a:cubicBezTo>
                <a:cubicBezTo>
                  <a:pt x="5920" y="110829"/>
                  <a:pt x="3731" y="99736"/>
                  <a:pt x="3731" y="87698"/>
                </a:cubicBezTo>
                <a:cubicBezTo>
                  <a:pt x="3731" y="75660"/>
                  <a:pt x="5920" y="64567"/>
                  <a:pt x="10297" y="54370"/>
                </a:cubicBezTo>
                <a:cubicBezTo>
                  <a:pt x="14674" y="44222"/>
                  <a:pt x="20793" y="35318"/>
                  <a:pt x="28603" y="27757"/>
                </a:cubicBezTo>
                <a:cubicBezTo>
                  <a:pt x="36412" y="20196"/>
                  <a:pt x="45665" y="14276"/>
                  <a:pt x="56260" y="10048"/>
                </a:cubicBezTo>
                <a:cubicBezTo>
                  <a:pt x="66905" y="5820"/>
                  <a:pt x="78545" y="3731"/>
                  <a:pt x="91180" y="3731"/>
                </a:cubicBezTo>
                <a:cubicBezTo>
                  <a:pt x="103815" y="3731"/>
                  <a:pt x="115256" y="5820"/>
                  <a:pt x="125901" y="9949"/>
                </a:cubicBezTo>
                <a:cubicBezTo>
                  <a:pt x="136546" y="14077"/>
                  <a:pt x="145749" y="19947"/>
                  <a:pt x="153559" y="27558"/>
                </a:cubicBezTo>
                <a:cubicBezTo>
                  <a:pt x="161369" y="35119"/>
                  <a:pt x="167437" y="44073"/>
                  <a:pt x="171715" y="54320"/>
                </a:cubicBezTo>
                <a:cubicBezTo>
                  <a:pt x="175993" y="64567"/>
                  <a:pt x="178182" y="75710"/>
                  <a:pt x="178182" y="87748"/>
                </a:cubicBezTo>
                <a:cubicBezTo>
                  <a:pt x="178182" y="99786"/>
                  <a:pt x="176043" y="111127"/>
                  <a:pt x="171715" y="121275"/>
                </a:cubicBezTo>
                <a:cubicBezTo>
                  <a:pt x="167437" y="131423"/>
                  <a:pt x="161369" y="140327"/>
                  <a:pt x="153559" y="147888"/>
                </a:cubicBezTo>
                <a:cubicBezTo>
                  <a:pt x="145749" y="155449"/>
                  <a:pt x="136497" y="161319"/>
                  <a:pt x="125901" y="165497"/>
                </a:cubicBezTo>
                <a:cubicBezTo>
                  <a:pt x="115256" y="169626"/>
                  <a:pt x="103716" y="171715"/>
                  <a:pt x="91180" y="171715"/>
                </a:cubicBezTo>
                <a:close/>
                <a:moveTo>
                  <a:pt x="90981" y="150723"/>
                </a:moveTo>
                <a:cubicBezTo>
                  <a:pt x="100184" y="150723"/>
                  <a:pt x="108690" y="149181"/>
                  <a:pt x="116450" y="146048"/>
                </a:cubicBezTo>
                <a:cubicBezTo>
                  <a:pt x="124210" y="142914"/>
                  <a:pt x="130925" y="138486"/>
                  <a:pt x="136596" y="132816"/>
                </a:cubicBezTo>
                <a:cubicBezTo>
                  <a:pt x="142267" y="127145"/>
                  <a:pt x="146744" y="120429"/>
                  <a:pt x="149977" y="112769"/>
                </a:cubicBezTo>
                <a:cubicBezTo>
                  <a:pt x="153161" y="105108"/>
                  <a:pt x="154802" y="96752"/>
                  <a:pt x="154802" y="87698"/>
                </a:cubicBezTo>
                <a:cubicBezTo>
                  <a:pt x="154802" y="78645"/>
                  <a:pt x="153211" y="70288"/>
                  <a:pt x="149977" y="62727"/>
                </a:cubicBezTo>
                <a:cubicBezTo>
                  <a:pt x="146744" y="55166"/>
                  <a:pt x="142317" y="48450"/>
                  <a:pt x="136596" y="42680"/>
                </a:cubicBezTo>
                <a:cubicBezTo>
                  <a:pt x="130876" y="36910"/>
                  <a:pt x="124160" y="32433"/>
                  <a:pt x="116450" y="29299"/>
                </a:cubicBezTo>
                <a:cubicBezTo>
                  <a:pt x="108690" y="26165"/>
                  <a:pt x="100234" y="24623"/>
                  <a:pt x="90981" y="24623"/>
                </a:cubicBezTo>
                <a:cubicBezTo>
                  <a:pt x="81729" y="24623"/>
                  <a:pt x="73521" y="26165"/>
                  <a:pt x="65761" y="29299"/>
                </a:cubicBezTo>
                <a:cubicBezTo>
                  <a:pt x="58001" y="32433"/>
                  <a:pt x="51236" y="36860"/>
                  <a:pt x="45466" y="42680"/>
                </a:cubicBezTo>
                <a:cubicBezTo>
                  <a:pt x="39695" y="48450"/>
                  <a:pt x="35169" y="55166"/>
                  <a:pt x="31985" y="62727"/>
                </a:cubicBezTo>
                <a:cubicBezTo>
                  <a:pt x="28802" y="70288"/>
                  <a:pt x="27160" y="78645"/>
                  <a:pt x="27160" y="87698"/>
                </a:cubicBezTo>
                <a:cubicBezTo>
                  <a:pt x="27160" y="96752"/>
                  <a:pt x="28752" y="105108"/>
                  <a:pt x="31985" y="112769"/>
                </a:cubicBezTo>
                <a:cubicBezTo>
                  <a:pt x="35169" y="120429"/>
                  <a:pt x="39695" y="127095"/>
                  <a:pt x="45466" y="132816"/>
                </a:cubicBezTo>
                <a:cubicBezTo>
                  <a:pt x="51236" y="138536"/>
                  <a:pt x="58001" y="142963"/>
                  <a:pt x="65761" y="146048"/>
                </a:cubicBezTo>
                <a:cubicBezTo>
                  <a:pt x="73521" y="149181"/>
                  <a:pt x="81928" y="150723"/>
                  <a:pt x="90981" y="1507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Google Shape;155;p79"/>
          <p:cNvSpPr/>
          <p:nvPr/>
        </p:nvSpPr>
        <p:spPr bwMode="auto">
          <a:xfrm>
            <a:off x="801304" y="4483917"/>
            <a:ext cx="91875" cy="86772"/>
          </a:xfrm>
          <a:custGeom>
            <a:avLst/>
            <a:gdLst/>
            <a:ahLst/>
            <a:cxnLst/>
            <a:rect l="l" t="t" r="r" b="b"/>
            <a:pathLst>
              <a:path w="179077" h="169128" fill="norm" stroke="1" extrusionOk="0">
                <a:moveTo>
                  <a:pt x="78098" y="3731"/>
                </a:moveTo>
                <a:lnTo>
                  <a:pt x="3731" y="167885"/>
                </a:lnTo>
                <a:lnTo>
                  <a:pt x="27906" y="167885"/>
                </a:lnTo>
                <a:lnTo>
                  <a:pt x="45963" y="126846"/>
                </a:lnTo>
                <a:lnTo>
                  <a:pt x="133263" y="126846"/>
                </a:lnTo>
                <a:lnTo>
                  <a:pt x="151320" y="167885"/>
                </a:lnTo>
                <a:lnTo>
                  <a:pt x="175943" y="167885"/>
                </a:lnTo>
                <a:lnTo>
                  <a:pt x="101378" y="3731"/>
                </a:lnTo>
                <a:lnTo>
                  <a:pt x="78147" y="3731"/>
                </a:lnTo>
                <a:close/>
                <a:moveTo>
                  <a:pt x="54171" y="108093"/>
                </a:moveTo>
                <a:lnTo>
                  <a:pt x="89588" y="27508"/>
                </a:lnTo>
                <a:lnTo>
                  <a:pt x="125006" y="108093"/>
                </a:lnTo>
                <a:lnTo>
                  <a:pt x="54221" y="10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Google Shape;156;p79"/>
          <p:cNvSpPr/>
          <p:nvPr/>
        </p:nvSpPr>
        <p:spPr bwMode="auto">
          <a:xfrm>
            <a:off x="883866" y="4482964"/>
            <a:ext cx="79115" cy="89324"/>
          </a:xfrm>
          <a:custGeom>
            <a:avLst/>
            <a:gdLst/>
            <a:ahLst/>
            <a:cxnLst/>
            <a:rect l="l" t="t" r="r" b="b"/>
            <a:pathLst>
              <a:path w="154205" h="174102" fill="norm" stroke="1" extrusionOk="0">
                <a:moveTo>
                  <a:pt x="45515" y="42382"/>
                </a:moveTo>
                <a:cubicBezTo>
                  <a:pt x="51286" y="36761"/>
                  <a:pt x="58150" y="32383"/>
                  <a:pt x="66060" y="29249"/>
                </a:cubicBezTo>
                <a:cubicBezTo>
                  <a:pt x="73969" y="26115"/>
                  <a:pt x="82525" y="24573"/>
                  <a:pt x="91727" y="24573"/>
                </a:cubicBezTo>
                <a:cubicBezTo>
                  <a:pt x="100930" y="24573"/>
                  <a:pt x="108988" y="26165"/>
                  <a:pt x="116798" y="29399"/>
                </a:cubicBezTo>
                <a:cubicBezTo>
                  <a:pt x="124608" y="32582"/>
                  <a:pt x="131672" y="37507"/>
                  <a:pt x="137890" y="44073"/>
                </a:cubicBezTo>
                <a:lnTo>
                  <a:pt x="153111" y="29299"/>
                </a:lnTo>
                <a:cubicBezTo>
                  <a:pt x="145600" y="20843"/>
                  <a:pt x="136497" y="14475"/>
                  <a:pt x="125802" y="10197"/>
                </a:cubicBezTo>
                <a:cubicBezTo>
                  <a:pt x="115107" y="5920"/>
                  <a:pt x="103417" y="3731"/>
                  <a:pt x="90732" y="3731"/>
                </a:cubicBezTo>
                <a:cubicBezTo>
                  <a:pt x="78048" y="3731"/>
                  <a:pt x="66706" y="5820"/>
                  <a:pt x="56161" y="9949"/>
                </a:cubicBezTo>
                <a:cubicBezTo>
                  <a:pt x="45615" y="14077"/>
                  <a:pt x="36412" y="19947"/>
                  <a:pt x="28603" y="27558"/>
                </a:cubicBezTo>
                <a:cubicBezTo>
                  <a:pt x="20793" y="35119"/>
                  <a:pt x="14674" y="44023"/>
                  <a:pt x="10297" y="54171"/>
                </a:cubicBezTo>
                <a:cubicBezTo>
                  <a:pt x="5920" y="64319"/>
                  <a:pt x="3731" y="75511"/>
                  <a:pt x="3731" y="87698"/>
                </a:cubicBezTo>
                <a:cubicBezTo>
                  <a:pt x="3731" y="99885"/>
                  <a:pt x="5920" y="111078"/>
                  <a:pt x="10297" y="121225"/>
                </a:cubicBezTo>
                <a:cubicBezTo>
                  <a:pt x="14674" y="131373"/>
                  <a:pt x="20743" y="140277"/>
                  <a:pt x="28453" y="147838"/>
                </a:cubicBezTo>
                <a:cubicBezTo>
                  <a:pt x="36213" y="155399"/>
                  <a:pt x="45316" y="161269"/>
                  <a:pt x="55912" y="165448"/>
                </a:cubicBezTo>
                <a:cubicBezTo>
                  <a:pt x="66458" y="169576"/>
                  <a:pt x="77998" y="171666"/>
                  <a:pt x="90484" y="171666"/>
                </a:cubicBezTo>
                <a:cubicBezTo>
                  <a:pt x="102969" y="171666"/>
                  <a:pt x="115057" y="169477"/>
                  <a:pt x="125802" y="165099"/>
                </a:cubicBezTo>
                <a:cubicBezTo>
                  <a:pt x="136497" y="160722"/>
                  <a:pt x="145600" y="154305"/>
                  <a:pt x="153111" y="145849"/>
                </a:cubicBezTo>
                <a:lnTo>
                  <a:pt x="137890" y="131075"/>
                </a:lnTo>
                <a:cubicBezTo>
                  <a:pt x="131622" y="137790"/>
                  <a:pt x="124608" y="142764"/>
                  <a:pt x="116798" y="145948"/>
                </a:cubicBezTo>
                <a:cubicBezTo>
                  <a:pt x="108988" y="149132"/>
                  <a:pt x="100631" y="150773"/>
                  <a:pt x="91727" y="150773"/>
                </a:cubicBezTo>
                <a:cubicBezTo>
                  <a:pt x="82823" y="150773"/>
                  <a:pt x="73919" y="149231"/>
                  <a:pt x="66060" y="146097"/>
                </a:cubicBezTo>
                <a:cubicBezTo>
                  <a:pt x="58150" y="142963"/>
                  <a:pt x="51336" y="138586"/>
                  <a:pt x="45515" y="132965"/>
                </a:cubicBezTo>
                <a:cubicBezTo>
                  <a:pt x="39745" y="127344"/>
                  <a:pt x="35218" y="120629"/>
                  <a:pt x="32035" y="112918"/>
                </a:cubicBezTo>
                <a:cubicBezTo>
                  <a:pt x="28851" y="105158"/>
                  <a:pt x="27210" y="96752"/>
                  <a:pt x="27210" y="87698"/>
                </a:cubicBezTo>
                <a:cubicBezTo>
                  <a:pt x="27210" y="78645"/>
                  <a:pt x="28802" y="70238"/>
                  <a:pt x="32035" y="62478"/>
                </a:cubicBezTo>
                <a:cubicBezTo>
                  <a:pt x="35218" y="54718"/>
                  <a:pt x="39745" y="48052"/>
                  <a:pt x="45515" y="424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Google Shape;157;p79"/>
          <p:cNvSpPr/>
          <p:nvPr/>
        </p:nvSpPr>
        <p:spPr bwMode="auto">
          <a:xfrm>
            <a:off x="959358" y="4483927"/>
            <a:ext cx="81667" cy="89324"/>
          </a:xfrm>
          <a:custGeom>
            <a:avLst/>
            <a:gdLst/>
            <a:ahLst/>
            <a:cxnLst/>
            <a:rect l="l" t="t" r="r" b="b"/>
            <a:pathLst>
              <a:path w="159179" h="174102" fill="norm" stroke="1" extrusionOk="0">
                <a:moveTo>
                  <a:pt x="82027" y="107894"/>
                </a:moveTo>
                <a:lnTo>
                  <a:pt x="28802" y="3731"/>
                </a:lnTo>
                <a:lnTo>
                  <a:pt x="3731" y="3731"/>
                </a:lnTo>
                <a:lnTo>
                  <a:pt x="69691" y="128190"/>
                </a:lnTo>
                <a:lnTo>
                  <a:pt x="66109" y="133910"/>
                </a:lnTo>
                <a:cubicBezTo>
                  <a:pt x="60638" y="142814"/>
                  <a:pt x="54469" y="148037"/>
                  <a:pt x="47605" y="149530"/>
                </a:cubicBezTo>
                <a:cubicBezTo>
                  <a:pt x="40740" y="151022"/>
                  <a:pt x="33229" y="150276"/>
                  <a:pt x="25071" y="147291"/>
                </a:cubicBezTo>
                <a:lnTo>
                  <a:pt x="18952" y="166045"/>
                </a:lnTo>
                <a:cubicBezTo>
                  <a:pt x="27558" y="169775"/>
                  <a:pt x="36015" y="171417"/>
                  <a:pt x="44421" y="170870"/>
                </a:cubicBezTo>
                <a:cubicBezTo>
                  <a:pt x="52778" y="170323"/>
                  <a:pt x="60588" y="167437"/>
                  <a:pt x="67851" y="162214"/>
                </a:cubicBezTo>
                <a:cubicBezTo>
                  <a:pt x="75113" y="156991"/>
                  <a:pt x="81480" y="149181"/>
                  <a:pt x="86952" y="138885"/>
                </a:cubicBezTo>
                <a:lnTo>
                  <a:pt x="159876" y="3781"/>
                </a:lnTo>
                <a:lnTo>
                  <a:pt x="136646" y="3781"/>
                </a:lnTo>
                <a:lnTo>
                  <a:pt x="82027" y="10794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Google Shape;158;p79"/>
          <p:cNvSpPr/>
          <p:nvPr/>
        </p:nvSpPr>
        <p:spPr bwMode="auto">
          <a:xfrm>
            <a:off x="1063766" y="4483922"/>
            <a:ext cx="71459" cy="86772"/>
          </a:xfrm>
          <a:custGeom>
            <a:avLst/>
            <a:gdLst/>
            <a:ahLst/>
            <a:cxnLst/>
            <a:rect l="l" t="t" r="r" b="b"/>
            <a:pathLst>
              <a:path w="139282" h="169128" fill="norm" stroke="1" extrusionOk="0">
                <a:moveTo>
                  <a:pt x="3731" y="24126"/>
                </a:moveTo>
                <a:lnTo>
                  <a:pt x="59792" y="24126"/>
                </a:lnTo>
                <a:lnTo>
                  <a:pt x="59792" y="167885"/>
                </a:lnTo>
                <a:lnTo>
                  <a:pt x="82774" y="167885"/>
                </a:lnTo>
                <a:lnTo>
                  <a:pt x="82774" y="24126"/>
                </a:lnTo>
                <a:lnTo>
                  <a:pt x="139034" y="24126"/>
                </a:lnTo>
                <a:lnTo>
                  <a:pt x="139034" y="3731"/>
                </a:lnTo>
                <a:lnTo>
                  <a:pt x="3731" y="3731"/>
                </a:lnTo>
                <a:lnTo>
                  <a:pt x="3731" y="2412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Google Shape;159;p79"/>
          <p:cNvSpPr/>
          <p:nvPr/>
        </p:nvSpPr>
        <p:spPr bwMode="auto">
          <a:xfrm>
            <a:off x="1140736" y="4483917"/>
            <a:ext cx="74011" cy="86772"/>
          </a:xfrm>
          <a:custGeom>
            <a:avLst/>
            <a:gdLst/>
            <a:ahLst/>
            <a:cxnLst/>
            <a:rect l="l" t="t" r="r" b="b"/>
            <a:pathLst>
              <a:path w="144256" h="169128" fill="norm" stroke="1" extrusionOk="0">
                <a:moveTo>
                  <a:pt x="3731" y="3731"/>
                </a:moveTo>
                <a:lnTo>
                  <a:pt x="3731" y="167885"/>
                </a:lnTo>
                <a:lnTo>
                  <a:pt x="26961" y="167885"/>
                </a:lnTo>
                <a:lnTo>
                  <a:pt x="26961" y="24126"/>
                </a:lnTo>
                <a:lnTo>
                  <a:pt x="122171" y="24126"/>
                </a:lnTo>
                <a:lnTo>
                  <a:pt x="122171" y="167885"/>
                </a:lnTo>
                <a:lnTo>
                  <a:pt x="145152" y="167885"/>
                </a:lnTo>
                <a:lnTo>
                  <a:pt x="145152" y="3731"/>
                </a:lnTo>
                <a:lnTo>
                  <a:pt x="3731" y="373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Google Shape;160;p79"/>
          <p:cNvSpPr txBox="1">
            <a:spLocks noGrp="1"/>
          </p:cNvSpPr>
          <p:nvPr userDrawn="1"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3 вертикальных картинки на слайде" preserve="0" showMasterPhAnim="0" userDrawn="1">
  <p:cSld name="1_3 вертикальных картинки на слайд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64" name="Google Shape;164;p86"/>
          <p:cNvCxnSpPr>
            <a:cxnSpLocks/>
          </p:cNvCxnSpPr>
          <p:nvPr/>
        </p:nvCxnSpPr>
        <p:spPr bwMode="auto">
          <a:xfrm>
            <a:off x="413148" y="726376"/>
            <a:ext cx="8730853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" name="Google Shape;165;p86"/>
          <p:cNvSpPr>
            <a:spLocks noGrp="1"/>
          </p:cNvSpPr>
          <p:nvPr>
            <p:ph type="pic" idx="2"/>
          </p:nvPr>
        </p:nvSpPr>
        <p:spPr bwMode="auto">
          <a:xfrm>
            <a:off x="413148" y="897732"/>
            <a:ext cx="2703095" cy="1608704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86"/>
          <p:cNvSpPr>
            <a:spLocks noGrp="1"/>
          </p:cNvSpPr>
          <p:nvPr>
            <p:ph type="pic" idx="3"/>
          </p:nvPr>
        </p:nvSpPr>
        <p:spPr bwMode="auto">
          <a:xfrm>
            <a:off x="3218836" y="897732"/>
            <a:ext cx="2703095" cy="1608704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86"/>
          <p:cNvSpPr>
            <a:spLocks noGrp="1"/>
          </p:cNvSpPr>
          <p:nvPr>
            <p:ph type="pic" idx="4"/>
          </p:nvPr>
        </p:nvSpPr>
        <p:spPr bwMode="auto">
          <a:xfrm>
            <a:off x="6024524" y="897732"/>
            <a:ext cx="2703095" cy="1608704"/>
          </a:xfrm>
          <a:prstGeom prst="rect">
            <a:avLst/>
          </a:prstGeom>
          <a:noFill/>
          <a:ln>
            <a:noFill/>
          </a:ln>
        </p:spPr>
      </p:sp>
      <p:pic>
        <p:nvPicPr>
          <p:cNvPr id="168" name="Google Shape;168;p8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608213" y="4604039"/>
            <a:ext cx="356400" cy="3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6"/>
          <p:cNvSpPr txBox="1">
            <a:spLocks noGrp="1"/>
          </p:cNvSpPr>
          <p:nvPr>
            <p:ph type="sldNum" idx="12"/>
          </p:nvPr>
        </p:nvSpPr>
        <p:spPr bwMode="auto">
          <a:xfrm>
            <a:off x="8608213" y="4720684"/>
            <a:ext cx="356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итул с подписью" preserve="0" showMasterPhAnim="0" showMasterSp="0" userDrawn="1">
  <p:cSld name="Титул с подписью">
    <p:bg>
      <p:bgPr shadeToTitle="0">
        <a:solidFill>
          <a:schemeClr val="accent3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" name="Google Shape;171;p80"/>
          <p:cNvSpPr txBox="1">
            <a:spLocks noGrp="1"/>
          </p:cNvSpPr>
          <p:nvPr>
            <p:ph type="title"/>
          </p:nvPr>
        </p:nvSpPr>
        <p:spPr bwMode="auto">
          <a:xfrm>
            <a:off x="413147" y="2492950"/>
            <a:ext cx="7886700" cy="91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172" name="Google Shape;172;p80"/>
          <p:cNvGrpSpPr/>
          <p:nvPr/>
        </p:nvGrpSpPr>
        <p:grpSpPr bwMode="auto">
          <a:xfrm>
            <a:off x="413148" y="3568231"/>
            <a:ext cx="5187553" cy="0"/>
            <a:chOff x="550863" y="4184069"/>
            <a:chExt cx="6916737" cy="0"/>
          </a:xfrm>
        </p:grpSpPr>
        <p:cxnSp>
          <p:nvCxnSpPr>
            <p:cNvPr id="173" name="Google Shape;173;p80"/>
            <p:cNvCxnSpPr>
              <a:cxnSpLocks/>
            </p:cNvCxnSpPr>
            <p:nvPr/>
          </p:nvCxnSpPr>
          <p:spPr bwMode="auto">
            <a:xfrm>
              <a:off x="550863" y="4184069"/>
              <a:ext cx="6916737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" name="Google Shape;174;p80"/>
            <p:cNvCxnSpPr>
              <a:cxnSpLocks/>
            </p:cNvCxnSpPr>
            <p:nvPr/>
          </p:nvCxnSpPr>
          <p:spPr bwMode="auto">
            <a:xfrm>
              <a:off x="550863" y="4184069"/>
              <a:ext cx="765319" cy="0"/>
            </a:xfrm>
            <a:prstGeom prst="straightConnector1">
              <a:avLst/>
            </a:prstGeom>
            <a:noFill/>
            <a:ln w="34925" cap="flat" cmpd="sng">
              <a:solidFill>
                <a:srgbClr val="17386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5" name="Google Shape;175;p80"/>
          <p:cNvSpPr txBox="1">
            <a:spLocks noGrp="1"/>
          </p:cNvSpPr>
          <p:nvPr>
            <p:ph type="body" idx="1"/>
          </p:nvPr>
        </p:nvSpPr>
        <p:spPr bwMode="auto">
          <a:xfrm>
            <a:off x="413147" y="3712624"/>
            <a:ext cx="78867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176" name="Google Shape;176;p80"/>
          <p:cNvGrpSpPr/>
          <p:nvPr/>
        </p:nvGrpSpPr>
        <p:grpSpPr bwMode="auto">
          <a:xfrm>
            <a:off x="4574617" y="-1959"/>
            <a:ext cx="4357910" cy="5144362"/>
            <a:chOff x="4574617" y="-1959"/>
            <a:chExt cx="4357910" cy="5144362"/>
          </a:xfrm>
        </p:grpSpPr>
        <p:sp>
          <p:nvSpPr>
            <p:cNvPr id="177" name="Google Shape;177;p80"/>
            <p:cNvSpPr/>
            <p:nvPr/>
          </p:nvSpPr>
          <p:spPr bwMode="auto">
            <a:xfrm>
              <a:off x="4574617" y="-1959"/>
              <a:ext cx="2871372" cy="2601712"/>
            </a:xfrm>
            <a:custGeom>
              <a:avLst/>
              <a:gdLst/>
              <a:ahLst/>
              <a:cxnLst/>
              <a:rect l="l" t="t" r="r" b="b"/>
              <a:pathLst>
                <a:path w="2871371" h="2601712" fill="norm" stroke="1" extrusionOk="0">
                  <a:moveTo>
                    <a:pt x="2323620" y="147277"/>
                  </a:moveTo>
                  <a:cubicBezTo>
                    <a:pt x="2292909" y="94094"/>
                    <a:pt x="2257154" y="45605"/>
                    <a:pt x="2217354" y="1960"/>
                  </a:cubicBezTo>
                  <a:lnTo>
                    <a:pt x="2138604" y="1960"/>
                  </a:lnTo>
                  <a:cubicBezTo>
                    <a:pt x="2190788" y="51897"/>
                    <a:pt x="2236880" y="109874"/>
                    <a:pt x="2274782" y="175491"/>
                  </a:cubicBezTo>
                  <a:lnTo>
                    <a:pt x="2712628" y="933184"/>
                  </a:lnTo>
                  <a:cubicBezTo>
                    <a:pt x="2928356" y="1306462"/>
                    <a:pt x="2800118" y="1785656"/>
                    <a:pt x="2426840" y="2001334"/>
                  </a:cubicBezTo>
                  <a:lnTo>
                    <a:pt x="1669147" y="2439181"/>
                  </a:lnTo>
                  <a:cubicBezTo>
                    <a:pt x="1295869" y="2654908"/>
                    <a:pt x="816674" y="2526720"/>
                    <a:pt x="600997" y="2153442"/>
                  </a:cubicBezTo>
                  <a:lnTo>
                    <a:pt x="163100" y="1395749"/>
                  </a:lnTo>
                  <a:cubicBezTo>
                    <a:pt x="-52577" y="1022471"/>
                    <a:pt x="75611" y="543276"/>
                    <a:pt x="448889" y="327549"/>
                  </a:cubicBezTo>
                  <a:lnTo>
                    <a:pt x="1012327" y="1960"/>
                  </a:lnTo>
                  <a:lnTo>
                    <a:pt x="899569" y="1960"/>
                  </a:lnTo>
                  <a:lnTo>
                    <a:pt x="420675" y="278711"/>
                  </a:lnTo>
                  <a:cubicBezTo>
                    <a:pt x="20430" y="510018"/>
                    <a:pt x="-116996" y="1023769"/>
                    <a:pt x="114262" y="1423964"/>
                  </a:cubicBezTo>
                  <a:lnTo>
                    <a:pt x="552108" y="2181656"/>
                  </a:lnTo>
                  <a:cubicBezTo>
                    <a:pt x="783366" y="2581900"/>
                    <a:pt x="1297167" y="2719326"/>
                    <a:pt x="1697361" y="2488019"/>
                  </a:cubicBezTo>
                  <a:lnTo>
                    <a:pt x="2455054" y="2050172"/>
                  </a:lnTo>
                  <a:cubicBezTo>
                    <a:pt x="2855298" y="1818914"/>
                    <a:pt x="2992724" y="1305164"/>
                    <a:pt x="2761467" y="904919"/>
                  </a:cubicBezTo>
                  <a:lnTo>
                    <a:pt x="2323620" y="14727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78;p80"/>
            <p:cNvSpPr/>
            <p:nvPr/>
          </p:nvSpPr>
          <p:spPr bwMode="auto">
            <a:xfrm>
              <a:off x="6235268" y="3259781"/>
              <a:ext cx="2491851" cy="1882621"/>
            </a:xfrm>
            <a:custGeom>
              <a:avLst/>
              <a:gdLst/>
              <a:ahLst/>
              <a:cxnLst/>
              <a:rect l="l" t="t" r="r" b="b"/>
              <a:pathLst>
                <a:path w="2491851" h="1882620" fill="norm" stroke="1" extrusionOk="0">
                  <a:moveTo>
                    <a:pt x="196102" y="1883769"/>
                  </a:moveTo>
                  <a:lnTo>
                    <a:pt x="222918" y="1883769"/>
                  </a:lnTo>
                  <a:lnTo>
                    <a:pt x="47090" y="1118985"/>
                  </a:lnTo>
                  <a:cubicBezTo>
                    <a:pt x="-45243" y="717393"/>
                    <a:pt x="206389" y="315550"/>
                    <a:pt x="607981" y="223217"/>
                  </a:cubicBezTo>
                  <a:lnTo>
                    <a:pt x="1373764" y="47140"/>
                  </a:lnTo>
                  <a:cubicBezTo>
                    <a:pt x="1775356" y="-45194"/>
                    <a:pt x="2177198" y="206438"/>
                    <a:pt x="2269531" y="608031"/>
                  </a:cubicBezTo>
                  <a:lnTo>
                    <a:pt x="2445609" y="1373863"/>
                  </a:lnTo>
                  <a:cubicBezTo>
                    <a:pt x="2486807" y="1552937"/>
                    <a:pt x="2459492" y="1732061"/>
                    <a:pt x="2381091" y="1883819"/>
                  </a:cubicBezTo>
                  <a:lnTo>
                    <a:pt x="2410404" y="1883819"/>
                  </a:lnTo>
                  <a:cubicBezTo>
                    <a:pt x="2486907" y="1729414"/>
                    <a:pt x="2512624" y="1548692"/>
                    <a:pt x="2471127" y="1368021"/>
                  </a:cubicBezTo>
                  <a:lnTo>
                    <a:pt x="2295050" y="602188"/>
                  </a:lnTo>
                  <a:cubicBezTo>
                    <a:pt x="2199470" y="186564"/>
                    <a:pt x="1783596" y="-73857"/>
                    <a:pt x="1367971" y="21722"/>
                  </a:cubicBezTo>
                  <a:lnTo>
                    <a:pt x="602188" y="197800"/>
                  </a:lnTo>
                  <a:cubicBezTo>
                    <a:pt x="186564" y="293379"/>
                    <a:pt x="-73857" y="709253"/>
                    <a:pt x="21722" y="1124878"/>
                  </a:cubicBezTo>
                  <a:lnTo>
                    <a:pt x="196202" y="18838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79" name="Google Shape;179;p80"/>
            <p:cNvSpPr/>
            <p:nvPr/>
          </p:nvSpPr>
          <p:spPr bwMode="auto">
            <a:xfrm>
              <a:off x="6880121" y="3174457"/>
              <a:ext cx="2052406" cy="1967514"/>
            </a:xfrm>
            <a:custGeom>
              <a:avLst/>
              <a:gdLst/>
              <a:ahLst/>
              <a:cxnLst/>
              <a:rect l="l" t="t" r="r" b="b"/>
              <a:pathLst>
                <a:path w="2052406" h="1967513" fill="norm" stroke="1" extrusionOk="0">
                  <a:moveTo>
                    <a:pt x="384695" y="1969093"/>
                  </a:moveTo>
                  <a:lnTo>
                    <a:pt x="407966" y="1969093"/>
                  </a:lnTo>
                  <a:cubicBezTo>
                    <a:pt x="224248" y="1871266"/>
                    <a:pt x="92315" y="1684952"/>
                    <a:pt x="73938" y="1462583"/>
                  </a:cubicBezTo>
                  <a:lnTo>
                    <a:pt x="15512" y="756575"/>
                  </a:lnTo>
                  <a:cubicBezTo>
                    <a:pt x="-13252" y="408914"/>
                    <a:pt x="246170" y="102651"/>
                    <a:pt x="593881" y="73888"/>
                  </a:cubicBezTo>
                  <a:lnTo>
                    <a:pt x="1299889" y="15461"/>
                  </a:lnTo>
                  <a:cubicBezTo>
                    <a:pt x="1647549" y="-13302"/>
                    <a:pt x="1953812" y="246120"/>
                    <a:pt x="1982576" y="593831"/>
                  </a:cubicBezTo>
                  <a:lnTo>
                    <a:pt x="2041002" y="1299838"/>
                  </a:lnTo>
                  <a:cubicBezTo>
                    <a:pt x="2067319" y="1617737"/>
                    <a:pt x="1852640" y="1900979"/>
                    <a:pt x="1549873" y="1969143"/>
                  </a:cubicBezTo>
                  <a:lnTo>
                    <a:pt x="1594616" y="1969143"/>
                  </a:lnTo>
                  <a:cubicBezTo>
                    <a:pt x="1880255" y="1884000"/>
                    <a:pt x="2077806" y="1607500"/>
                    <a:pt x="2052238" y="1298890"/>
                  </a:cubicBezTo>
                  <a:lnTo>
                    <a:pt x="1993812" y="592882"/>
                  </a:lnTo>
                  <a:cubicBezTo>
                    <a:pt x="1964549" y="238979"/>
                    <a:pt x="1652792" y="-25087"/>
                    <a:pt x="1298890" y="4176"/>
                  </a:cubicBezTo>
                  <a:lnTo>
                    <a:pt x="592882" y="62602"/>
                  </a:lnTo>
                  <a:cubicBezTo>
                    <a:pt x="238979" y="91865"/>
                    <a:pt x="-25087" y="403621"/>
                    <a:pt x="4176" y="757524"/>
                  </a:cubicBezTo>
                  <a:lnTo>
                    <a:pt x="62602" y="1463532"/>
                  </a:lnTo>
                  <a:cubicBezTo>
                    <a:pt x="80729" y="1682555"/>
                    <a:pt x="207070" y="1867171"/>
                    <a:pt x="384645" y="1969143"/>
                  </a:cubicBezTo>
                  <a:close/>
                </a:path>
              </a:pathLst>
            </a:custGeom>
            <a:solidFill>
              <a:srgbClr val="9BB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0" name="Google Shape;180;p80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Разделитель" preserve="0" showMasterPhAnim="0" userDrawn="1">
  <p:cSld name="Разделитель">
    <p:bg>
      <p:bgPr shadeToTitle="0">
        <a:solidFill>
          <a:schemeClr val="accent3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" name="Google Shape;182;p81"/>
          <p:cNvSpPr txBox="1">
            <a:spLocks noGrp="1"/>
          </p:cNvSpPr>
          <p:nvPr>
            <p:ph type="title"/>
          </p:nvPr>
        </p:nvSpPr>
        <p:spPr bwMode="auto">
          <a:xfrm>
            <a:off x="348449" y="2502945"/>
            <a:ext cx="7972181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" name="Google Shape;183;p81"/>
          <p:cNvSpPr txBox="1">
            <a:spLocks noGrp="1"/>
          </p:cNvSpPr>
          <p:nvPr>
            <p:ph type="body" idx="1"/>
          </p:nvPr>
        </p:nvSpPr>
        <p:spPr bwMode="auto">
          <a:xfrm>
            <a:off x="348449" y="890839"/>
            <a:ext cx="2257863" cy="1673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875"/>
              <a:buFont typeface="Arial Black"/>
              <a:buNone/>
              <a:defRPr sz="109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35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4" name="Google Shape;184;p81"/>
          <p:cNvSpPr/>
          <p:nvPr/>
        </p:nvSpPr>
        <p:spPr bwMode="auto">
          <a:xfrm>
            <a:off x="179388" y="4526280"/>
            <a:ext cx="1032192" cy="498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85" name="Google Shape;185;p81"/>
          <p:cNvGrpSpPr/>
          <p:nvPr/>
        </p:nvGrpSpPr>
        <p:grpSpPr bwMode="auto">
          <a:xfrm>
            <a:off x="3073756" y="-1959"/>
            <a:ext cx="5858771" cy="5144362"/>
            <a:chOff x="3073756" y="-1959"/>
            <a:chExt cx="5858771" cy="5144362"/>
          </a:xfrm>
        </p:grpSpPr>
        <p:sp>
          <p:nvSpPr>
            <p:cNvPr id="186" name="Google Shape;186;p81"/>
            <p:cNvSpPr/>
            <p:nvPr/>
          </p:nvSpPr>
          <p:spPr bwMode="auto">
            <a:xfrm>
              <a:off x="3073756" y="-1959"/>
              <a:ext cx="2871372" cy="2601712"/>
            </a:xfrm>
            <a:custGeom>
              <a:avLst/>
              <a:gdLst/>
              <a:ahLst/>
              <a:cxnLst/>
              <a:rect l="l" t="t" r="r" b="b"/>
              <a:pathLst>
                <a:path w="2871371" h="2601712" fill="norm" stroke="1" extrusionOk="0">
                  <a:moveTo>
                    <a:pt x="2323620" y="147277"/>
                  </a:moveTo>
                  <a:cubicBezTo>
                    <a:pt x="2292909" y="94094"/>
                    <a:pt x="2257154" y="45605"/>
                    <a:pt x="2217354" y="1960"/>
                  </a:cubicBezTo>
                  <a:lnTo>
                    <a:pt x="2138604" y="1960"/>
                  </a:lnTo>
                  <a:cubicBezTo>
                    <a:pt x="2190788" y="51897"/>
                    <a:pt x="2236880" y="109874"/>
                    <a:pt x="2274782" y="175491"/>
                  </a:cubicBezTo>
                  <a:lnTo>
                    <a:pt x="2712628" y="933184"/>
                  </a:lnTo>
                  <a:cubicBezTo>
                    <a:pt x="2928356" y="1306462"/>
                    <a:pt x="2800118" y="1785656"/>
                    <a:pt x="2426840" y="2001334"/>
                  </a:cubicBezTo>
                  <a:lnTo>
                    <a:pt x="1669147" y="2439181"/>
                  </a:lnTo>
                  <a:cubicBezTo>
                    <a:pt x="1295869" y="2654908"/>
                    <a:pt x="816674" y="2526720"/>
                    <a:pt x="600997" y="2153442"/>
                  </a:cubicBezTo>
                  <a:lnTo>
                    <a:pt x="163100" y="1395749"/>
                  </a:lnTo>
                  <a:cubicBezTo>
                    <a:pt x="-52577" y="1022471"/>
                    <a:pt x="75611" y="543276"/>
                    <a:pt x="448889" y="327549"/>
                  </a:cubicBezTo>
                  <a:lnTo>
                    <a:pt x="1012327" y="1960"/>
                  </a:lnTo>
                  <a:lnTo>
                    <a:pt x="899569" y="1960"/>
                  </a:lnTo>
                  <a:lnTo>
                    <a:pt x="420675" y="278711"/>
                  </a:lnTo>
                  <a:cubicBezTo>
                    <a:pt x="20430" y="510018"/>
                    <a:pt x="-116996" y="1023769"/>
                    <a:pt x="114262" y="1423964"/>
                  </a:cubicBezTo>
                  <a:lnTo>
                    <a:pt x="552108" y="2181656"/>
                  </a:lnTo>
                  <a:cubicBezTo>
                    <a:pt x="783366" y="2581900"/>
                    <a:pt x="1297167" y="2719326"/>
                    <a:pt x="1697361" y="2488019"/>
                  </a:cubicBezTo>
                  <a:lnTo>
                    <a:pt x="2455054" y="2050172"/>
                  </a:lnTo>
                  <a:cubicBezTo>
                    <a:pt x="2855298" y="1818914"/>
                    <a:pt x="2992724" y="1305164"/>
                    <a:pt x="2761467" y="904919"/>
                  </a:cubicBezTo>
                  <a:lnTo>
                    <a:pt x="2323620" y="14727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87;p81"/>
            <p:cNvSpPr/>
            <p:nvPr/>
          </p:nvSpPr>
          <p:spPr bwMode="auto">
            <a:xfrm>
              <a:off x="6235268" y="3259781"/>
              <a:ext cx="2491851" cy="1882621"/>
            </a:xfrm>
            <a:custGeom>
              <a:avLst/>
              <a:gdLst/>
              <a:ahLst/>
              <a:cxnLst/>
              <a:rect l="l" t="t" r="r" b="b"/>
              <a:pathLst>
                <a:path w="2491851" h="1882620" fill="norm" stroke="1" extrusionOk="0">
                  <a:moveTo>
                    <a:pt x="196102" y="1883769"/>
                  </a:moveTo>
                  <a:lnTo>
                    <a:pt x="222918" y="1883769"/>
                  </a:lnTo>
                  <a:lnTo>
                    <a:pt x="47090" y="1118985"/>
                  </a:lnTo>
                  <a:cubicBezTo>
                    <a:pt x="-45243" y="717393"/>
                    <a:pt x="206389" y="315550"/>
                    <a:pt x="607981" y="223217"/>
                  </a:cubicBezTo>
                  <a:lnTo>
                    <a:pt x="1373764" y="47140"/>
                  </a:lnTo>
                  <a:cubicBezTo>
                    <a:pt x="1775356" y="-45194"/>
                    <a:pt x="2177198" y="206438"/>
                    <a:pt x="2269531" y="608031"/>
                  </a:cubicBezTo>
                  <a:lnTo>
                    <a:pt x="2445609" y="1373863"/>
                  </a:lnTo>
                  <a:cubicBezTo>
                    <a:pt x="2486807" y="1552937"/>
                    <a:pt x="2459492" y="1732061"/>
                    <a:pt x="2381091" y="1883819"/>
                  </a:cubicBezTo>
                  <a:lnTo>
                    <a:pt x="2410404" y="1883819"/>
                  </a:lnTo>
                  <a:cubicBezTo>
                    <a:pt x="2486907" y="1729414"/>
                    <a:pt x="2512624" y="1548692"/>
                    <a:pt x="2471127" y="1368021"/>
                  </a:cubicBezTo>
                  <a:lnTo>
                    <a:pt x="2295050" y="602188"/>
                  </a:lnTo>
                  <a:cubicBezTo>
                    <a:pt x="2199470" y="186564"/>
                    <a:pt x="1783596" y="-73857"/>
                    <a:pt x="1367971" y="21722"/>
                  </a:cubicBezTo>
                  <a:lnTo>
                    <a:pt x="602188" y="197800"/>
                  </a:lnTo>
                  <a:cubicBezTo>
                    <a:pt x="186564" y="293379"/>
                    <a:pt x="-73857" y="709253"/>
                    <a:pt x="21722" y="1124878"/>
                  </a:cubicBezTo>
                  <a:lnTo>
                    <a:pt x="196202" y="1883819"/>
                  </a:lnTo>
                  <a:close/>
                </a:path>
              </a:pathLst>
            </a:custGeom>
            <a:solidFill>
              <a:srgbClr val="1A3B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88" name="Google Shape;188;p81"/>
            <p:cNvSpPr/>
            <p:nvPr/>
          </p:nvSpPr>
          <p:spPr bwMode="auto">
            <a:xfrm>
              <a:off x="6880121" y="3174457"/>
              <a:ext cx="2052406" cy="1967514"/>
            </a:xfrm>
            <a:custGeom>
              <a:avLst/>
              <a:gdLst/>
              <a:ahLst/>
              <a:cxnLst/>
              <a:rect l="l" t="t" r="r" b="b"/>
              <a:pathLst>
                <a:path w="2052406" h="1967513" fill="norm" stroke="1" extrusionOk="0">
                  <a:moveTo>
                    <a:pt x="384695" y="1969093"/>
                  </a:moveTo>
                  <a:lnTo>
                    <a:pt x="407966" y="1969093"/>
                  </a:lnTo>
                  <a:cubicBezTo>
                    <a:pt x="224248" y="1871266"/>
                    <a:pt x="92315" y="1684952"/>
                    <a:pt x="73938" y="1462583"/>
                  </a:cubicBezTo>
                  <a:lnTo>
                    <a:pt x="15512" y="756575"/>
                  </a:lnTo>
                  <a:cubicBezTo>
                    <a:pt x="-13252" y="408914"/>
                    <a:pt x="246170" y="102651"/>
                    <a:pt x="593881" y="73888"/>
                  </a:cubicBezTo>
                  <a:lnTo>
                    <a:pt x="1299889" y="15461"/>
                  </a:lnTo>
                  <a:cubicBezTo>
                    <a:pt x="1647549" y="-13302"/>
                    <a:pt x="1953812" y="246120"/>
                    <a:pt x="1982576" y="593831"/>
                  </a:cubicBezTo>
                  <a:lnTo>
                    <a:pt x="2041002" y="1299838"/>
                  </a:lnTo>
                  <a:cubicBezTo>
                    <a:pt x="2067319" y="1617737"/>
                    <a:pt x="1852640" y="1900979"/>
                    <a:pt x="1549873" y="1969143"/>
                  </a:cubicBezTo>
                  <a:lnTo>
                    <a:pt x="1594616" y="1969143"/>
                  </a:lnTo>
                  <a:cubicBezTo>
                    <a:pt x="1880255" y="1884000"/>
                    <a:pt x="2077806" y="1607500"/>
                    <a:pt x="2052238" y="1298890"/>
                  </a:cubicBezTo>
                  <a:lnTo>
                    <a:pt x="1993812" y="592882"/>
                  </a:lnTo>
                  <a:cubicBezTo>
                    <a:pt x="1964549" y="238979"/>
                    <a:pt x="1652792" y="-25087"/>
                    <a:pt x="1298890" y="4176"/>
                  </a:cubicBezTo>
                  <a:lnTo>
                    <a:pt x="592882" y="62602"/>
                  </a:lnTo>
                  <a:cubicBezTo>
                    <a:pt x="238979" y="91865"/>
                    <a:pt x="-25087" y="403621"/>
                    <a:pt x="4176" y="757524"/>
                  </a:cubicBezTo>
                  <a:lnTo>
                    <a:pt x="62602" y="1463532"/>
                  </a:lnTo>
                  <a:cubicBezTo>
                    <a:pt x="80729" y="1682555"/>
                    <a:pt x="207070" y="1867171"/>
                    <a:pt x="384645" y="1969143"/>
                  </a:cubicBezTo>
                  <a:close/>
                </a:path>
              </a:pathLst>
            </a:custGeom>
            <a:solidFill>
              <a:srgbClr val="9BB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9" name="Google Shape;189;p81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2"/>
                </a:solidFill>
                <a:latin typeface="Arial Black"/>
                <a:ea typeface="Arial Black"/>
                <a:cs typeface="Arial Black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74"/>
          <p:cNvPicPr/>
          <p:nvPr/>
        </p:nvPicPr>
        <p:blipFill>
          <a:blip r:embed="rId27">
            <a:alphaModFix/>
          </a:blip>
          <a:stretch/>
        </p:blipFill>
        <p:spPr bwMode="auto">
          <a:xfrm>
            <a:off x="358775" y="4603164"/>
            <a:ext cx="669130" cy="3545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4"/>
          <p:cNvSpPr/>
          <p:nvPr/>
        </p:nvSpPr>
        <p:spPr bwMode="auto">
          <a:xfrm>
            <a:off x="-191772" y="376238"/>
            <a:ext cx="157163" cy="157163"/>
          </a:xfrm>
          <a:prstGeom prst="rect">
            <a:avLst/>
          </a:prstGeom>
          <a:solidFill>
            <a:srgbClr val="1A3B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74"/>
          <p:cNvSpPr/>
          <p:nvPr/>
        </p:nvSpPr>
        <p:spPr bwMode="auto">
          <a:xfrm>
            <a:off x="-191772" y="558214"/>
            <a:ext cx="157163" cy="157163"/>
          </a:xfrm>
          <a:prstGeom prst="rect">
            <a:avLst/>
          </a:prstGeom>
          <a:solidFill>
            <a:srgbClr val="6482B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3;p74"/>
          <p:cNvSpPr/>
          <p:nvPr/>
        </p:nvSpPr>
        <p:spPr bwMode="auto">
          <a:xfrm>
            <a:off x="-191772" y="740190"/>
            <a:ext cx="157163" cy="157163"/>
          </a:xfrm>
          <a:prstGeom prst="rect">
            <a:avLst/>
          </a:prstGeom>
          <a:solidFill>
            <a:srgbClr val="BDD2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4;p74"/>
          <p:cNvSpPr/>
          <p:nvPr/>
        </p:nvSpPr>
        <p:spPr bwMode="auto">
          <a:xfrm>
            <a:off x="-191772" y="922166"/>
            <a:ext cx="157163" cy="15716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74"/>
          <p:cNvSpPr/>
          <p:nvPr/>
        </p:nvSpPr>
        <p:spPr bwMode="auto">
          <a:xfrm>
            <a:off x="-191772" y="1104142"/>
            <a:ext cx="157163" cy="157163"/>
          </a:xfrm>
          <a:prstGeom prst="rect">
            <a:avLst/>
          </a:prstGeom>
          <a:solidFill>
            <a:srgbClr val="61BD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6;p74"/>
          <p:cNvSpPr/>
          <p:nvPr/>
        </p:nvSpPr>
        <p:spPr bwMode="auto">
          <a:xfrm>
            <a:off x="-191772" y="1286117"/>
            <a:ext cx="157163" cy="157163"/>
          </a:xfrm>
          <a:prstGeom prst="rect">
            <a:avLst/>
          </a:prstGeom>
          <a:solidFill>
            <a:srgbClr val="E48E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7;p74"/>
          <p:cNvSpPr/>
          <p:nvPr/>
        </p:nvSpPr>
        <p:spPr bwMode="auto">
          <a:xfrm>
            <a:off x="-191772" y="1468094"/>
            <a:ext cx="157163" cy="157163"/>
          </a:xfrm>
          <a:prstGeom prst="rect">
            <a:avLst/>
          </a:prstGeom>
          <a:solidFill>
            <a:srgbClr val="E9E67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8;p74"/>
          <p:cNvSpPr txBox="1">
            <a:spLocks noGrp="1"/>
          </p:cNvSpPr>
          <p:nvPr>
            <p:ph type="sldNum" idx="12"/>
          </p:nvPr>
        </p:nvSpPr>
        <p:spPr bwMode="auto"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dt="0" ftr="0" hdr="0" sldNum="1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2.png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 bwMode="auto">
          <a:xfrm>
            <a:off x="6247679" y="4762500"/>
            <a:ext cx="2680421" cy="169269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 bwMode="auto">
          <a:xfrm>
            <a:off x="483686" y="1873632"/>
            <a:ext cx="4580515" cy="5539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/>
              <a:t>Домены национальной платформы промышленной автоматизации</a:t>
            </a:r>
            <a:br>
              <a:rPr lang="ru-RU" sz="1800"/>
            </a:br>
            <a:r>
              <a:rPr lang="ru-RU" sz="1800"/>
              <a:t>РГ «Открытая АСУ ТП»</a:t>
            </a:r>
            <a:endParaRPr/>
          </a:p>
        </p:txBody>
      </p:sp>
      <p:sp>
        <p:nvSpPr>
          <p:cNvPr id="4" name="Subtitle 3"/>
          <p:cNvSpPr>
            <a:spLocks noGrp="1"/>
          </p:cNvSpPr>
          <p:nvPr>
            <p:ph type="subTitle" idx="4"/>
          </p:nvPr>
        </p:nvSpPr>
        <p:spPr bwMode="auto">
          <a:xfrm>
            <a:off x="483686" y="3353553"/>
            <a:ext cx="4088314" cy="215444"/>
          </a:xfrm>
        </p:spPr>
        <p:txBody>
          <a:bodyPr/>
          <a:lstStyle/>
          <a:p>
            <a:pPr>
              <a:defRPr/>
            </a:pPr>
            <a:endParaRPr lang="ru-RU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91841" y="156712"/>
            <a:ext cx="8560318" cy="457874"/>
          </a:xfrm>
        </p:spPr>
        <p:txBody>
          <a:bodyPr/>
          <a:lstStyle/>
          <a:p>
            <a:pPr>
              <a:defRPr/>
            </a:pPr>
            <a:r>
              <a:rPr lang="ru-RU" sz="2250"/>
              <a:t>Концептуальная схема АСУ ТП на базе открытой архитектуры </a:t>
            </a: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 bwMode="auto">
          <a:xfrm>
            <a:off x="6205066" y="3549693"/>
            <a:ext cx="267300" cy="92333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342900">
              <a:defRPr sz="6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3429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5939">
              <a:defRPr/>
            </a:pPr>
            <a:fld id="{B6F15528-21DE-4FAA-801E-634DDDAF4B2B}" type="slidenum">
              <a:rPr lang="ru-RU">
                <a:solidFill>
                  <a:srgbClr val="2FB4E9"/>
                </a:solidFill>
                <a:latin typeface="Arial"/>
              </a:rPr>
              <a:t/>
            </a:fld>
            <a:endParaRPr lang="ru-RU">
              <a:solidFill>
                <a:srgbClr val="2FB4E9"/>
              </a:solidFill>
              <a:latin typeface="Arial"/>
            </a:endParaRPr>
          </a:p>
        </p:txBody>
      </p:sp>
      <p:sp>
        <p:nvSpPr>
          <p:cNvPr id="5" name="Line 242"/>
          <p:cNvSpPr>
            <a:spLocks noChangeShapeType="1"/>
          </p:cNvSpPr>
          <p:nvPr/>
        </p:nvSpPr>
        <p:spPr bwMode="auto">
          <a:xfrm>
            <a:off x="2990046" y="2698131"/>
            <a:ext cx="0" cy="3548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Line 185"/>
          <p:cNvSpPr>
            <a:spLocks noChangeShapeType="1"/>
          </p:cNvSpPr>
          <p:nvPr/>
        </p:nvSpPr>
        <p:spPr bwMode="auto">
          <a:xfrm>
            <a:off x="2532529" y="3982887"/>
            <a:ext cx="0" cy="145186"/>
          </a:xfrm>
          <a:prstGeom prst="line">
            <a:avLst/>
          </a:prstGeom>
          <a:noFill/>
          <a:ln w="12700" cap="rnd">
            <a:solidFill>
              <a:srgbClr val="004596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7" name="Line 243"/>
          <p:cNvSpPr>
            <a:spLocks noChangeShapeType="1"/>
          </p:cNvSpPr>
          <p:nvPr/>
        </p:nvSpPr>
        <p:spPr bwMode="auto">
          <a:xfrm>
            <a:off x="3011358" y="3982887"/>
            <a:ext cx="0" cy="145185"/>
          </a:xfrm>
          <a:prstGeom prst="line">
            <a:avLst/>
          </a:prstGeom>
          <a:noFill/>
          <a:ln w="12700" cap="rnd">
            <a:solidFill>
              <a:srgbClr val="004596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" name="Line 178"/>
          <p:cNvSpPr>
            <a:spLocks noChangeShapeType="1"/>
          </p:cNvSpPr>
          <p:nvPr/>
        </p:nvSpPr>
        <p:spPr bwMode="auto">
          <a:xfrm>
            <a:off x="3489917" y="3306540"/>
            <a:ext cx="0" cy="22621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278722" y="3474489"/>
            <a:ext cx="406004" cy="615111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ПЛК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320660" y="3526092"/>
            <a:ext cx="317225" cy="172640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КИ</a:t>
            </a:r>
            <a:endParaRPr/>
          </a:p>
        </p:txBody>
      </p:sp>
      <p:sp>
        <p:nvSpPr>
          <p:cNvPr id="12" name="Line 273"/>
          <p:cNvSpPr>
            <a:spLocks noChangeShapeType="1"/>
          </p:cNvSpPr>
          <p:nvPr/>
        </p:nvSpPr>
        <p:spPr bwMode="auto">
          <a:xfrm>
            <a:off x="3949124" y="3301777"/>
            <a:ext cx="0" cy="22621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13" name="Line 179"/>
          <p:cNvSpPr>
            <a:spLocks noChangeShapeType="1"/>
          </p:cNvSpPr>
          <p:nvPr/>
        </p:nvSpPr>
        <p:spPr bwMode="auto">
          <a:xfrm>
            <a:off x="5520123" y="3289871"/>
            <a:ext cx="0" cy="235744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14" name="Line 253"/>
          <p:cNvSpPr>
            <a:spLocks noChangeShapeType="1"/>
          </p:cNvSpPr>
          <p:nvPr/>
        </p:nvSpPr>
        <p:spPr bwMode="auto">
          <a:xfrm>
            <a:off x="4930764" y="3300587"/>
            <a:ext cx="0" cy="222648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695243" y="3474490"/>
            <a:ext cx="504968" cy="885682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Датчик</a:t>
            </a:r>
            <a:endParaRPr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266379" y="3474490"/>
            <a:ext cx="504968" cy="885682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600">
                <a:solidFill>
                  <a:srgbClr val="FFFFFF"/>
                </a:solidFill>
                <a:latin typeface="GPN_DIN Condensed Medium"/>
                <a:ea typeface="GPN_DIN Condensed Medium"/>
              </a:rPr>
              <a:t>Интерфейс полевой сети</a:t>
            </a:r>
            <a:endParaRPr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4730656" y="352113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вУРУ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310573" y="3535948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вУРУ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445679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917853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1390027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862201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2334374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2806548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4223069" y="3474489"/>
            <a:ext cx="406004" cy="5083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3750896" y="3474489"/>
            <a:ext cx="406004" cy="615111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РСУ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2329527" y="4118691"/>
            <a:ext cx="406004" cy="254650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ПЛК</a:t>
            </a:r>
            <a:endParaRPr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2808356" y="4122190"/>
            <a:ext cx="406004" cy="246387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РСУ</a:t>
            </a:r>
            <a:endParaRPr/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4226842" y="4113783"/>
            <a:ext cx="406004" cy="246387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СПАЗ</a:t>
            </a:r>
            <a:endParaRPr/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524261" y="3985196"/>
            <a:ext cx="0" cy="388144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1" name="Line 38"/>
          <p:cNvSpPr>
            <a:spLocks noChangeShapeType="1"/>
          </p:cNvSpPr>
          <p:nvPr/>
        </p:nvSpPr>
        <p:spPr bwMode="auto">
          <a:xfrm>
            <a:off x="643323" y="3985196"/>
            <a:ext cx="0" cy="388144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2" name="Line 39"/>
          <p:cNvSpPr>
            <a:spLocks noChangeShapeType="1"/>
          </p:cNvSpPr>
          <p:nvPr/>
        </p:nvSpPr>
        <p:spPr bwMode="auto">
          <a:xfrm>
            <a:off x="761196" y="3985196"/>
            <a:ext cx="0" cy="388144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3" name="Line 43"/>
          <p:cNvSpPr>
            <a:spLocks noChangeShapeType="1"/>
          </p:cNvSpPr>
          <p:nvPr/>
        </p:nvSpPr>
        <p:spPr bwMode="auto">
          <a:xfrm>
            <a:off x="1027896" y="398460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4" name="Line 44"/>
          <p:cNvSpPr>
            <a:spLocks noChangeShapeType="1"/>
          </p:cNvSpPr>
          <p:nvPr/>
        </p:nvSpPr>
        <p:spPr bwMode="auto">
          <a:xfrm>
            <a:off x="1145767" y="398460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5" name="Line 45"/>
          <p:cNvSpPr>
            <a:spLocks noChangeShapeType="1"/>
          </p:cNvSpPr>
          <p:nvPr/>
        </p:nvSpPr>
        <p:spPr bwMode="auto">
          <a:xfrm>
            <a:off x="1264829" y="398460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6" name="Line 58"/>
          <p:cNvSpPr>
            <a:spLocks noChangeShapeType="1"/>
          </p:cNvSpPr>
          <p:nvPr/>
        </p:nvSpPr>
        <p:spPr bwMode="auto">
          <a:xfrm>
            <a:off x="1950678" y="398603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7" name="Line 59"/>
          <p:cNvSpPr>
            <a:spLocks noChangeShapeType="1"/>
          </p:cNvSpPr>
          <p:nvPr/>
        </p:nvSpPr>
        <p:spPr bwMode="auto">
          <a:xfrm>
            <a:off x="2068549" y="398603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8" name="Line 60"/>
          <p:cNvSpPr>
            <a:spLocks noChangeShapeType="1"/>
          </p:cNvSpPr>
          <p:nvPr/>
        </p:nvSpPr>
        <p:spPr bwMode="auto">
          <a:xfrm>
            <a:off x="2187611" y="3986031"/>
            <a:ext cx="0" cy="389335"/>
          </a:xfrm>
          <a:prstGeom prst="line">
            <a:avLst/>
          </a:prstGeom>
          <a:noFill/>
          <a:ln w="12700" cap="rnd">
            <a:solidFill>
              <a:srgbClr val="7E7E7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700473" y="1400350"/>
            <a:ext cx="1839516" cy="1291346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Информационно-управляющая платформа комплексных вычислений </a:t>
            </a:r>
            <a:endParaRPr/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813584" y="1774205"/>
            <a:ext cx="456603" cy="83277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1329988" y="1774205"/>
            <a:ext cx="456603" cy="83277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1975931" y="1774205"/>
            <a:ext cx="456603" cy="83277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Прямоугольник 42"/>
          <p:cNvSpPr/>
          <p:nvPr/>
        </p:nvSpPr>
        <p:spPr bwMode="auto">
          <a:xfrm>
            <a:off x="4610486" y="2438803"/>
            <a:ext cx="406004" cy="505786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 lang="ru-RU" sz="13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44" name="Овал 43"/>
          <p:cNvSpPr/>
          <p:nvPr/>
        </p:nvSpPr>
        <p:spPr bwMode="auto">
          <a:xfrm>
            <a:off x="4682572" y="2472436"/>
            <a:ext cx="247169" cy="247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45" name="Line 175"/>
          <p:cNvSpPr>
            <a:spLocks noChangeShapeType="1"/>
          </p:cNvSpPr>
          <p:nvPr/>
        </p:nvSpPr>
        <p:spPr bwMode="auto">
          <a:xfrm flipH="1">
            <a:off x="2990046" y="2076434"/>
            <a:ext cx="0" cy="541925"/>
          </a:xfrm>
          <a:prstGeom prst="line">
            <a:avLst/>
          </a:prstGeom>
          <a:noFill/>
          <a:ln w="12700" cap="rnd">
            <a:solidFill>
              <a:srgbClr val="004596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2752624" y="1400867"/>
            <a:ext cx="512539" cy="675567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2809178" y="1459072"/>
            <a:ext cx="399859" cy="278607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вУРУ</a:t>
            </a:r>
            <a:endParaRPr lang="ru-RU" sz="750">
              <a:solidFill>
                <a:srgbClr val="FFFFFF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2809178" y="1747127"/>
            <a:ext cx="399859" cy="278607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УРУ</a:t>
            </a:r>
            <a:endParaRPr/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4505712" y="1401540"/>
            <a:ext cx="681037" cy="564356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Внешние бизнес </a:t>
            </a:r>
            <a:endParaRPr/>
          </a:p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 платформы</a:t>
            </a:r>
            <a:endParaRPr/>
          </a:p>
        </p:txBody>
      </p:sp>
      <p:sp>
        <p:nvSpPr>
          <p:cNvPr id="50" name="Line 177"/>
          <p:cNvSpPr>
            <a:spLocks noChangeShapeType="1"/>
          </p:cNvSpPr>
          <p:nvPr/>
        </p:nvSpPr>
        <p:spPr bwMode="auto">
          <a:xfrm>
            <a:off x="4810510" y="2944590"/>
            <a:ext cx="0" cy="108348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1" name="Line 235"/>
          <p:cNvSpPr>
            <a:spLocks noChangeShapeType="1"/>
          </p:cNvSpPr>
          <p:nvPr/>
        </p:nvSpPr>
        <p:spPr bwMode="auto">
          <a:xfrm>
            <a:off x="4441417" y="3987578"/>
            <a:ext cx="0" cy="122635"/>
          </a:xfrm>
          <a:prstGeom prst="line">
            <a:avLst/>
          </a:prstGeom>
          <a:noFill/>
          <a:ln w="12700" cap="rnd">
            <a:solidFill>
              <a:srgbClr val="004596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2" name="Line 180"/>
          <p:cNvSpPr>
            <a:spLocks noChangeShapeType="1"/>
          </p:cNvSpPr>
          <p:nvPr/>
        </p:nvSpPr>
        <p:spPr bwMode="auto">
          <a:xfrm>
            <a:off x="2535703" y="3300588"/>
            <a:ext cx="0" cy="2024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3" name="Line 181"/>
          <p:cNvSpPr>
            <a:spLocks noChangeShapeType="1"/>
          </p:cNvSpPr>
          <p:nvPr/>
        </p:nvSpPr>
        <p:spPr bwMode="auto">
          <a:xfrm>
            <a:off x="2059691" y="3300588"/>
            <a:ext cx="0" cy="2024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4" name="Line 182"/>
          <p:cNvSpPr>
            <a:spLocks noChangeShapeType="1"/>
          </p:cNvSpPr>
          <p:nvPr/>
        </p:nvSpPr>
        <p:spPr bwMode="auto">
          <a:xfrm>
            <a:off x="1588442" y="3304159"/>
            <a:ext cx="0" cy="2024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5" name="Line 183"/>
          <p:cNvSpPr>
            <a:spLocks noChangeShapeType="1"/>
          </p:cNvSpPr>
          <p:nvPr/>
        </p:nvSpPr>
        <p:spPr bwMode="auto">
          <a:xfrm>
            <a:off x="1142196" y="3301777"/>
            <a:ext cx="0" cy="203598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6" name="Line 184"/>
          <p:cNvSpPr>
            <a:spLocks noChangeShapeType="1"/>
          </p:cNvSpPr>
          <p:nvPr/>
        </p:nvSpPr>
        <p:spPr bwMode="auto">
          <a:xfrm>
            <a:off x="659992" y="3300588"/>
            <a:ext cx="0" cy="2024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7" name="Line 228"/>
          <p:cNvSpPr>
            <a:spLocks noChangeShapeType="1"/>
          </p:cNvSpPr>
          <p:nvPr/>
        </p:nvSpPr>
        <p:spPr bwMode="auto">
          <a:xfrm>
            <a:off x="4425939" y="3291062"/>
            <a:ext cx="0" cy="22621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8" name="Line 242"/>
          <p:cNvSpPr>
            <a:spLocks noChangeShapeType="1"/>
          </p:cNvSpPr>
          <p:nvPr/>
        </p:nvSpPr>
        <p:spPr bwMode="auto">
          <a:xfrm>
            <a:off x="3021478" y="3300587"/>
            <a:ext cx="0" cy="202406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445679" y="3052937"/>
            <a:ext cx="5337573" cy="241698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1350">
                <a:solidFill>
                  <a:srgbClr val="FFFFFF"/>
                </a:solidFill>
                <a:latin typeface="GPN_DIN Condensed Medium"/>
                <a:ea typeface="GPN_DIN Condensed Medium"/>
              </a:rPr>
              <a:t>ФОС</a:t>
            </a:r>
            <a:endParaRPr/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6253571" y="913296"/>
            <a:ext cx="2508704" cy="37815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Line 5"/>
          <p:cNvSpPr>
            <a:spLocks noChangeShapeType="1"/>
          </p:cNvSpPr>
          <p:nvPr/>
        </p:nvSpPr>
        <p:spPr bwMode="auto">
          <a:xfrm>
            <a:off x="4816274" y="1965896"/>
            <a:ext cx="0" cy="478631"/>
          </a:xfrm>
          <a:prstGeom prst="line">
            <a:avLst/>
          </a:prstGeom>
          <a:noFill/>
          <a:ln w="12700" cap="rnd">
            <a:solidFill>
              <a:srgbClr val="004596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2401877" y="1442021"/>
            <a:ext cx="27252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 b="1">
                <a:solidFill>
                  <a:srgbClr val="000000"/>
                </a:solidFill>
              </a:rPr>
              <a:t> </a:t>
            </a: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3" name="Rectangle 14"/>
          <p:cNvSpPr>
            <a:spLocks noChangeArrowheads="1"/>
          </p:cNvSpPr>
          <p:nvPr/>
        </p:nvSpPr>
        <p:spPr bwMode="auto">
          <a:xfrm>
            <a:off x="1807755" y="1671813"/>
            <a:ext cx="65" cy="20774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4" name="Rectangle 15"/>
          <p:cNvSpPr>
            <a:spLocks noChangeArrowheads="1"/>
          </p:cNvSpPr>
          <p:nvPr/>
        </p:nvSpPr>
        <p:spPr bwMode="auto">
          <a:xfrm>
            <a:off x="1839902" y="1671813"/>
            <a:ext cx="65" cy="20774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5" name="Rectangle 16"/>
          <p:cNvSpPr>
            <a:spLocks noChangeArrowheads="1"/>
          </p:cNvSpPr>
          <p:nvPr/>
        </p:nvSpPr>
        <p:spPr bwMode="auto">
          <a:xfrm>
            <a:off x="2035164" y="1671813"/>
            <a:ext cx="65" cy="20774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6" name="Rectangle 28"/>
          <p:cNvSpPr>
            <a:spLocks noChangeArrowheads="1"/>
          </p:cNvSpPr>
          <p:nvPr/>
        </p:nvSpPr>
        <p:spPr bwMode="auto">
          <a:xfrm>
            <a:off x="2195899" y="3124375"/>
            <a:ext cx="65" cy="20774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7" name="Rectangle 81"/>
          <p:cNvSpPr>
            <a:spLocks noChangeArrowheads="1"/>
          </p:cNvSpPr>
          <p:nvPr/>
        </p:nvSpPr>
        <p:spPr bwMode="auto">
          <a:xfrm>
            <a:off x="961220" y="2448100"/>
            <a:ext cx="198772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вУРУ</a:t>
            </a:r>
            <a:endParaRPr lang="ru-RU" sz="13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68" name="Rectangle 93"/>
          <p:cNvSpPr>
            <a:spLocks noChangeArrowheads="1"/>
          </p:cNvSpPr>
          <p:nvPr/>
        </p:nvSpPr>
        <p:spPr bwMode="auto">
          <a:xfrm>
            <a:off x="1452948" y="2448100"/>
            <a:ext cx="198772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вУРУ</a:t>
            </a:r>
            <a:endParaRPr lang="ru-RU" sz="13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69" name="Rectangle 102"/>
          <p:cNvSpPr>
            <a:spLocks noChangeArrowheads="1"/>
          </p:cNvSpPr>
          <p:nvPr/>
        </p:nvSpPr>
        <p:spPr bwMode="auto">
          <a:xfrm>
            <a:off x="2113983" y="2448100"/>
            <a:ext cx="198772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вУРУ</a:t>
            </a:r>
            <a:endParaRPr lang="ru-RU" sz="13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70" name="Rectangle 137"/>
          <p:cNvSpPr>
            <a:spLocks noChangeArrowheads="1"/>
          </p:cNvSpPr>
          <p:nvPr/>
        </p:nvSpPr>
        <p:spPr bwMode="auto">
          <a:xfrm>
            <a:off x="2794783" y="1053878"/>
            <a:ext cx="655629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ВНЕШНИЙ ЦОД </a:t>
            </a:r>
            <a:endParaRPr lang="ru-RU" sz="7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71" name="Rectangle 146"/>
          <p:cNvSpPr>
            <a:spLocks noChangeArrowheads="1"/>
          </p:cNvSpPr>
          <p:nvPr/>
        </p:nvSpPr>
        <p:spPr bwMode="auto">
          <a:xfrm>
            <a:off x="1108858" y="1053878"/>
            <a:ext cx="1141338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ПРОИЗВОДСТВЕННЫЙ ЦОД </a:t>
            </a:r>
            <a:endParaRPr lang="ru-RU" sz="7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72" name="Rectangle 148"/>
          <p:cNvSpPr>
            <a:spLocks noChangeArrowheads="1"/>
          </p:cNvSpPr>
          <p:nvPr/>
        </p:nvSpPr>
        <p:spPr bwMode="auto">
          <a:xfrm>
            <a:off x="2528083" y="1206791"/>
            <a:ext cx="1037035" cy="18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(выполнение функций 2 и 3 уровня МЭК 62264)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73" name="Rectangle 155"/>
          <p:cNvSpPr>
            <a:spLocks noChangeArrowheads="1"/>
          </p:cNvSpPr>
          <p:nvPr/>
        </p:nvSpPr>
        <p:spPr bwMode="auto">
          <a:xfrm>
            <a:off x="3552021" y="1581802"/>
            <a:ext cx="90249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Внешние ЦОД могут содержать УРУ и </a:t>
            </a:r>
            <a:r>
              <a:rPr lang="ru-RU" sz="600">
                <a:solidFill>
                  <a:srgbClr val="3C3C3C"/>
                </a:solidFill>
                <a:latin typeface="GPN_DIN Condensed Regular"/>
                <a:ea typeface="GPN_DIN Condensed Regular"/>
              </a:rPr>
              <a:t> </a:t>
            </a: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виртуальные УРУ подключаются к ФОС через межсетевой экран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74" name="Rectangle 158"/>
          <p:cNvSpPr>
            <a:spLocks noChangeArrowheads="1"/>
          </p:cNvSpPr>
          <p:nvPr/>
        </p:nvSpPr>
        <p:spPr bwMode="auto">
          <a:xfrm>
            <a:off x="4241392" y="1695625"/>
            <a:ext cx="41678" cy="9233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>
                <a:solidFill>
                  <a:srgbClr val="000000"/>
                </a:solidFill>
              </a:rPr>
              <a:t>, </a:t>
            </a: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75" name="Rectangle 161"/>
          <p:cNvSpPr>
            <a:spLocks noChangeArrowheads="1"/>
          </p:cNvSpPr>
          <p:nvPr/>
        </p:nvSpPr>
        <p:spPr bwMode="auto">
          <a:xfrm>
            <a:off x="3556117" y="2206451"/>
            <a:ext cx="862679" cy="553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УРУ на внешних ЦОД могут использоваться для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  <a:p>
            <a:pPr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 инженерных задач симуляций и моделирования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76" name="Rectangle 164"/>
          <p:cNvSpPr>
            <a:spLocks noChangeArrowheads="1"/>
          </p:cNvSpPr>
          <p:nvPr/>
        </p:nvSpPr>
        <p:spPr bwMode="auto">
          <a:xfrm>
            <a:off x="4287827" y="2349278"/>
            <a:ext cx="41678" cy="9233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>
                <a:solidFill>
                  <a:srgbClr val="000000"/>
                </a:solidFill>
              </a:rPr>
              <a:t>, </a:t>
            </a: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77" name="Rectangle 167"/>
          <p:cNvSpPr>
            <a:spLocks noChangeArrowheads="1"/>
          </p:cNvSpPr>
          <p:nvPr/>
        </p:nvSpPr>
        <p:spPr bwMode="auto">
          <a:xfrm>
            <a:off x="5204610" y="2116202"/>
            <a:ext cx="781048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Бизнес платформы взаимодействуют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  <a:p>
            <a:pPr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через УП размещенное </a:t>
            </a:r>
            <a:b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</a:b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на УРУ (не через ФОС)</a:t>
            </a:r>
            <a:endParaRPr lang="ru-RU" sz="135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78" name="Rectangle 170"/>
          <p:cNvSpPr>
            <a:spLocks noChangeArrowheads="1"/>
          </p:cNvSpPr>
          <p:nvPr/>
        </p:nvSpPr>
        <p:spPr bwMode="auto">
          <a:xfrm>
            <a:off x="5499883" y="2215928"/>
            <a:ext cx="41678" cy="9233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>
                <a:solidFill>
                  <a:srgbClr val="000000"/>
                </a:solidFill>
              </a:rPr>
              <a:t>, </a:t>
            </a: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79" name="Line 186"/>
          <p:cNvSpPr>
            <a:spLocks noChangeShapeType="1"/>
          </p:cNvSpPr>
          <p:nvPr/>
        </p:nvSpPr>
        <p:spPr bwMode="auto">
          <a:xfrm>
            <a:off x="1456521" y="2658840"/>
            <a:ext cx="0" cy="39766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0" name="Line 187"/>
          <p:cNvSpPr>
            <a:spLocks noChangeShapeType="1"/>
          </p:cNvSpPr>
          <p:nvPr/>
        </p:nvSpPr>
        <p:spPr bwMode="auto">
          <a:xfrm>
            <a:off x="1538673" y="2658840"/>
            <a:ext cx="0" cy="39766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1" name="Line 188"/>
          <p:cNvSpPr>
            <a:spLocks noChangeShapeType="1"/>
          </p:cNvSpPr>
          <p:nvPr/>
        </p:nvSpPr>
        <p:spPr bwMode="auto">
          <a:xfrm>
            <a:off x="1618446" y="2658840"/>
            <a:ext cx="0" cy="39766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2" name="Line 189"/>
          <p:cNvSpPr>
            <a:spLocks noChangeShapeType="1"/>
          </p:cNvSpPr>
          <p:nvPr/>
        </p:nvSpPr>
        <p:spPr bwMode="auto">
          <a:xfrm>
            <a:off x="1699408" y="2658840"/>
            <a:ext cx="0" cy="397669"/>
          </a:xfrm>
          <a:prstGeom prst="line">
            <a:avLst/>
          </a:prstGeom>
          <a:noFill/>
          <a:ln w="12700" cap="rnd">
            <a:solidFill>
              <a:srgbClr val="E65907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3" name="Rectangle 190"/>
          <p:cNvSpPr>
            <a:spLocks noChangeArrowheads="1"/>
          </p:cNvSpPr>
          <p:nvPr/>
        </p:nvSpPr>
        <p:spPr bwMode="auto">
          <a:xfrm>
            <a:off x="399888" y="4474024"/>
            <a:ext cx="1870705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УЗЛЫ РАСПРЕДЕЛЕННОГО УПРАВЛЕНИЯ (УРУ)</a:t>
            </a:r>
            <a:endParaRPr/>
          </a:p>
        </p:txBody>
      </p:sp>
      <p:sp>
        <p:nvSpPr>
          <p:cNvPr id="84" name="Rectangle 204"/>
          <p:cNvSpPr>
            <a:spLocks noChangeArrowheads="1"/>
          </p:cNvSpPr>
          <p:nvPr/>
        </p:nvSpPr>
        <p:spPr bwMode="auto">
          <a:xfrm>
            <a:off x="1270453" y="4025768"/>
            <a:ext cx="674503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Физические модули ввода/вывода (цифровые/аналоговые)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85" name="Rectangle 241"/>
          <p:cNvSpPr>
            <a:spLocks noChangeArrowheads="1"/>
          </p:cNvSpPr>
          <p:nvPr/>
        </p:nvSpPr>
        <p:spPr bwMode="auto">
          <a:xfrm>
            <a:off x="3006715" y="3700637"/>
            <a:ext cx="65" cy="20774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6" name="Rectangle 254"/>
          <p:cNvSpPr>
            <a:spLocks noChangeArrowheads="1"/>
          </p:cNvSpPr>
          <p:nvPr/>
        </p:nvSpPr>
        <p:spPr bwMode="auto">
          <a:xfrm>
            <a:off x="4717642" y="2132584"/>
            <a:ext cx="200025" cy="159544"/>
          </a:xfrm>
          <a:prstGeom prst="rect">
            <a:avLst/>
          </a:prstGeom>
          <a:solidFill>
            <a:srgbClr val="EA700D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7" name="Rectangle 255"/>
          <p:cNvSpPr>
            <a:spLocks noChangeArrowheads="1"/>
          </p:cNvSpPr>
          <p:nvPr/>
        </p:nvSpPr>
        <p:spPr bwMode="auto">
          <a:xfrm>
            <a:off x="4717642" y="2132584"/>
            <a:ext cx="200025" cy="159544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8" name="Freeform 256"/>
          <p:cNvSpPr>
            <a:spLocks noEditPoints="1"/>
          </p:cNvSpPr>
          <p:nvPr/>
        </p:nvSpPr>
        <p:spPr bwMode="auto">
          <a:xfrm>
            <a:off x="4721215" y="2136155"/>
            <a:ext cx="192881" cy="152400"/>
          </a:xfrm>
          <a:custGeom>
            <a:avLst/>
            <a:gdLst>
              <a:gd name="T0" fmla="*/ 0 w 162"/>
              <a:gd name="T1" fmla="*/ 110 h 128"/>
              <a:gd name="T2" fmla="*/ 162 w 162"/>
              <a:gd name="T3" fmla="*/ 110 h 128"/>
              <a:gd name="T4" fmla="*/ 0 w 162"/>
              <a:gd name="T5" fmla="*/ 91 h 128"/>
              <a:gd name="T6" fmla="*/ 162 w 162"/>
              <a:gd name="T7" fmla="*/ 91 h 128"/>
              <a:gd name="T8" fmla="*/ 0 w 162"/>
              <a:gd name="T9" fmla="*/ 73 h 128"/>
              <a:gd name="T10" fmla="*/ 162 w 162"/>
              <a:gd name="T11" fmla="*/ 73 h 128"/>
              <a:gd name="T12" fmla="*/ 0 w 162"/>
              <a:gd name="T13" fmla="*/ 55 h 128"/>
              <a:gd name="T14" fmla="*/ 162 w 162"/>
              <a:gd name="T15" fmla="*/ 55 h 128"/>
              <a:gd name="T16" fmla="*/ 0 w 162"/>
              <a:gd name="T17" fmla="*/ 36 h 128"/>
              <a:gd name="T18" fmla="*/ 162 w 162"/>
              <a:gd name="T19" fmla="*/ 36 h 128"/>
              <a:gd name="T20" fmla="*/ 0 w 162"/>
              <a:gd name="T21" fmla="*/ 18 h 128"/>
              <a:gd name="T22" fmla="*/ 162 w 162"/>
              <a:gd name="T23" fmla="*/ 18 h 128"/>
              <a:gd name="T24" fmla="*/ 41 w 162"/>
              <a:gd name="T25" fmla="*/ 128 h 128"/>
              <a:gd name="T26" fmla="*/ 41 w 162"/>
              <a:gd name="T27" fmla="*/ 110 h 128"/>
              <a:gd name="T28" fmla="*/ 82 w 162"/>
              <a:gd name="T29" fmla="*/ 128 h 128"/>
              <a:gd name="T30" fmla="*/ 82 w 162"/>
              <a:gd name="T31" fmla="*/ 110 h 128"/>
              <a:gd name="T32" fmla="*/ 122 w 162"/>
              <a:gd name="T33" fmla="*/ 128 h 128"/>
              <a:gd name="T34" fmla="*/ 122 w 162"/>
              <a:gd name="T35" fmla="*/ 110 h 128"/>
              <a:gd name="T36" fmla="*/ 21 w 162"/>
              <a:gd name="T37" fmla="*/ 110 h 128"/>
              <a:gd name="T38" fmla="*/ 21 w 162"/>
              <a:gd name="T39" fmla="*/ 91 h 128"/>
              <a:gd name="T40" fmla="*/ 61 w 162"/>
              <a:gd name="T41" fmla="*/ 110 h 128"/>
              <a:gd name="T42" fmla="*/ 61 w 162"/>
              <a:gd name="T43" fmla="*/ 91 h 128"/>
              <a:gd name="T44" fmla="*/ 102 w 162"/>
              <a:gd name="T45" fmla="*/ 110 h 128"/>
              <a:gd name="T46" fmla="*/ 102 w 162"/>
              <a:gd name="T47" fmla="*/ 91 h 128"/>
              <a:gd name="T48" fmla="*/ 142 w 162"/>
              <a:gd name="T49" fmla="*/ 110 h 128"/>
              <a:gd name="T50" fmla="*/ 142 w 162"/>
              <a:gd name="T51" fmla="*/ 91 h 128"/>
              <a:gd name="T52" fmla="*/ 41 w 162"/>
              <a:gd name="T53" fmla="*/ 91 h 128"/>
              <a:gd name="T54" fmla="*/ 41 w 162"/>
              <a:gd name="T55" fmla="*/ 73 h 128"/>
              <a:gd name="T56" fmla="*/ 82 w 162"/>
              <a:gd name="T57" fmla="*/ 91 h 128"/>
              <a:gd name="T58" fmla="*/ 82 w 162"/>
              <a:gd name="T59" fmla="*/ 73 h 128"/>
              <a:gd name="T60" fmla="*/ 122 w 162"/>
              <a:gd name="T61" fmla="*/ 91 h 128"/>
              <a:gd name="T62" fmla="*/ 122 w 162"/>
              <a:gd name="T63" fmla="*/ 73 h 128"/>
              <a:gd name="T64" fmla="*/ 21 w 162"/>
              <a:gd name="T65" fmla="*/ 73 h 128"/>
              <a:gd name="T66" fmla="*/ 21 w 162"/>
              <a:gd name="T67" fmla="*/ 55 h 128"/>
              <a:gd name="T68" fmla="*/ 61 w 162"/>
              <a:gd name="T69" fmla="*/ 73 h 128"/>
              <a:gd name="T70" fmla="*/ 61 w 162"/>
              <a:gd name="T71" fmla="*/ 55 h 128"/>
              <a:gd name="T72" fmla="*/ 102 w 162"/>
              <a:gd name="T73" fmla="*/ 73 h 128"/>
              <a:gd name="T74" fmla="*/ 102 w 162"/>
              <a:gd name="T75" fmla="*/ 55 h 128"/>
              <a:gd name="T76" fmla="*/ 142 w 162"/>
              <a:gd name="T77" fmla="*/ 73 h 128"/>
              <a:gd name="T78" fmla="*/ 142 w 162"/>
              <a:gd name="T79" fmla="*/ 55 h 128"/>
              <a:gd name="T80" fmla="*/ 41 w 162"/>
              <a:gd name="T81" fmla="*/ 55 h 128"/>
              <a:gd name="T82" fmla="*/ 41 w 162"/>
              <a:gd name="T83" fmla="*/ 36 h 128"/>
              <a:gd name="T84" fmla="*/ 82 w 162"/>
              <a:gd name="T85" fmla="*/ 55 h 128"/>
              <a:gd name="T86" fmla="*/ 82 w 162"/>
              <a:gd name="T87" fmla="*/ 36 h 128"/>
              <a:gd name="T88" fmla="*/ 122 w 162"/>
              <a:gd name="T89" fmla="*/ 55 h 128"/>
              <a:gd name="T90" fmla="*/ 122 w 162"/>
              <a:gd name="T91" fmla="*/ 36 h 128"/>
              <a:gd name="T92" fmla="*/ 21 w 162"/>
              <a:gd name="T93" fmla="*/ 36 h 128"/>
              <a:gd name="T94" fmla="*/ 21 w 162"/>
              <a:gd name="T95" fmla="*/ 18 h 128"/>
              <a:gd name="T96" fmla="*/ 61 w 162"/>
              <a:gd name="T97" fmla="*/ 36 h 128"/>
              <a:gd name="T98" fmla="*/ 61 w 162"/>
              <a:gd name="T99" fmla="*/ 18 h 128"/>
              <a:gd name="T100" fmla="*/ 102 w 162"/>
              <a:gd name="T101" fmla="*/ 36 h 128"/>
              <a:gd name="T102" fmla="*/ 102 w 162"/>
              <a:gd name="T103" fmla="*/ 18 h 128"/>
              <a:gd name="T104" fmla="*/ 142 w 162"/>
              <a:gd name="T105" fmla="*/ 36 h 128"/>
              <a:gd name="T106" fmla="*/ 142 w 162"/>
              <a:gd name="T107" fmla="*/ 18 h 128"/>
              <a:gd name="T108" fmla="*/ 41 w 162"/>
              <a:gd name="T109" fmla="*/ 18 h 128"/>
              <a:gd name="T110" fmla="*/ 41 w 162"/>
              <a:gd name="T111" fmla="*/ 0 h 128"/>
              <a:gd name="T112" fmla="*/ 82 w 162"/>
              <a:gd name="T113" fmla="*/ 18 h 128"/>
              <a:gd name="T114" fmla="*/ 82 w 162"/>
              <a:gd name="T115" fmla="*/ 0 h 128"/>
              <a:gd name="T116" fmla="*/ 122 w 162"/>
              <a:gd name="T117" fmla="*/ 18 h 128"/>
              <a:gd name="T118" fmla="*/ 122 w 162"/>
              <a:gd name="T11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2" h="128" fill="norm" stroke="1" extrusionOk="0">
                <a:moveTo>
                  <a:pt x="0" y="110"/>
                </a:moveTo>
                <a:lnTo>
                  <a:pt x="162" y="110"/>
                </a:lnTo>
                <a:moveTo>
                  <a:pt x="0" y="91"/>
                </a:moveTo>
                <a:lnTo>
                  <a:pt x="162" y="91"/>
                </a:lnTo>
                <a:moveTo>
                  <a:pt x="0" y="73"/>
                </a:moveTo>
                <a:lnTo>
                  <a:pt x="162" y="73"/>
                </a:lnTo>
                <a:moveTo>
                  <a:pt x="0" y="55"/>
                </a:moveTo>
                <a:lnTo>
                  <a:pt x="162" y="55"/>
                </a:lnTo>
                <a:moveTo>
                  <a:pt x="0" y="36"/>
                </a:moveTo>
                <a:lnTo>
                  <a:pt x="162" y="36"/>
                </a:lnTo>
                <a:moveTo>
                  <a:pt x="0" y="18"/>
                </a:moveTo>
                <a:lnTo>
                  <a:pt x="162" y="18"/>
                </a:lnTo>
                <a:moveTo>
                  <a:pt x="41" y="128"/>
                </a:moveTo>
                <a:lnTo>
                  <a:pt x="41" y="110"/>
                </a:lnTo>
                <a:moveTo>
                  <a:pt x="82" y="128"/>
                </a:moveTo>
                <a:lnTo>
                  <a:pt x="82" y="110"/>
                </a:lnTo>
                <a:moveTo>
                  <a:pt x="122" y="128"/>
                </a:moveTo>
                <a:lnTo>
                  <a:pt x="122" y="110"/>
                </a:lnTo>
                <a:moveTo>
                  <a:pt x="21" y="110"/>
                </a:moveTo>
                <a:lnTo>
                  <a:pt x="21" y="91"/>
                </a:lnTo>
                <a:moveTo>
                  <a:pt x="61" y="110"/>
                </a:moveTo>
                <a:lnTo>
                  <a:pt x="61" y="91"/>
                </a:lnTo>
                <a:moveTo>
                  <a:pt x="102" y="110"/>
                </a:moveTo>
                <a:lnTo>
                  <a:pt x="102" y="91"/>
                </a:lnTo>
                <a:moveTo>
                  <a:pt x="142" y="110"/>
                </a:moveTo>
                <a:lnTo>
                  <a:pt x="142" y="91"/>
                </a:lnTo>
                <a:moveTo>
                  <a:pt x="41" y="91"/>
                </a:moveTo>
                <a:lnTo>
                  <a:pt x="41" y="73"/>
                </a:lnTo>
                <a:moveTo>
                  <a:pt x="82" y="91"/>
                </a:moveTo>
                <a:lnTo>
                  <a:pt x="82" y="73"/>
                </a:lnTo>
                <a:moveTo>
                  <a:pt x="122" y="91"/>
                </a:moveTo>
                <a:lnTo>
                  <a:pt x="122" y="73"/>
                </a:lnTo>
                <a:moveTo>
                  <a:pt x="21" y="73"/>
                </a:moveTo>
                <a:lnTo>
                  <a:pt x="21" y="55"/>
                </a:lnTo>
                <a:moveTo>
                  <a:pt x="61" y="73"/>
                </a:moveTo>
                <a:lnTo>
                  <a:pt x="61" y="55"/>
                </a:lnTo>
                <a:moveTo>
                  <a:pt x="102" y="73"/>
                </a:moveTo>
                <a:lnTo>
                  <a:pt x="102" y="55"/>
                </a:lnTo>
                <a:moveTo>
                  <a:pt x="142" y="73"/>
                </a:moveTo>
                <a:lnTo>
                  <a:pt x="142" y="55"/>
                </a:lnTo>
                <a:moveTo>
                  <a:pt x="41" y="55"/>
                </a:moveTo>
                <a:lnTo>
                  <a:pt x="41" y="36"/>
                </a:lnTo>
                <a:moveTo>
                  <a:pt x="82" y="55"/>
                </a:moveTo>
                <a:lnTo>
                  <a:pt x="82" y="36"/>
                </a:lnTo>
                <a:moveTo>
                  <a:pt x="122" y="55"/>
                </a:moveTo>
                <a:lnTo>
                  <a:pt x="122" y="36"/>
                </a:lnTo>
                <a:moveTo>
                  <a:pt x="21" y="36"/>
                </a:moveTo>
                <a:lnTo>
                  <a:pt x="21" y="18"/>
                </a:lnTo>
                <a:moveTo>
                  <a:pt x="61" y="36"/>
                </a:moveTo>
                <a:lnTo>
                  <a:pt x="61" y="18"/>
                </a:lnTo>
                <a:moveTo>
                  <a:pt x="102" y="36"/>
                </a:moveTo>
                <a:lnTo>
                  <a:pt x="102" y="18"/>
                </a:lnTo>
                <a:moveTo>
                  <a:pt x="142" y="36"/>
                </a:moveTo>
                <a:lnTo>
                  <a:pt x="142" y="18"/>
                </a:lnTo>
                <a:moveTo>
                  <a:pt x="41" y="18"/>
                </a:moveTo>
                <a:lnTo>
                  <a:pt x="41" y="0"/>
                </a:lnTo>
                <a:moveTo>
                  <a:pt x="82" y="18"/>
                </a:moveTo>
                <a:lnTo>
                  <a:pt x="82" y="0"/>
                </a:lnTo>
                <a:moveTo>
                  <a:pt x="122" y="18"/>
                </a:moveTo>
                <a:lnTo>
                  <a:pt x="122" y="0"/>
                </a:lnTo>
              </a:path>
            </a:pathLst>
          </a:custGeom>
          <a:noFill/>
          <a:ln w="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89" name="Rectangle 257"/>
          <p:cNvSpPr>
            <a:spLocks noChangeArrowheads="1"/>
          </p:cNvSpPr>
          <p:nvPr/>
        </p:nvSpPr>
        <p:spPr bwMode="auto">
          <a:xfrm>
            <a:off x="2890033" y="2538587"/>
            <a:ext cx="200025" cy="159544"/>
          </a:xfrm>
          <a:prstGeom prst="rect">
            <a:avLst/>
          </a:prstGeom>
          <a:solidFill>
            <a:srgbClr val="EA700D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90" name="Rectangle 258"/>
          <p:cNvSpPr>
            <a:spLocks noChangeArrowheads="1"/>
          </p:cNvSpPr>
          <p:nvPr/>
        </p:nvSpPr>
        <p:spPr bwMode="auto">
          <a:xfrm>
            <a:off x="2890033" y="2538587"/>
            <a:ext cx="200025" cy="159544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91" name="Freeform 259"/>
          <p:cNvSpPr>
            <a:spLocks noEditPoints="1"/>
          </p:cNvSpPr>
          <p:nvPr/>
        </p:nvSpPr>
        <p:spPr bwMode="auto">
          <a:xfrm>
            <a:off x="2893605" y="2542158"/>
            <a:ext cx="192881" cy="152400"/>
          </a:xfrm>
          <a:custGeom>
            <a:avLst/>
            <a:gdLst>
              <a:gd name="T0" fmla="*/ 0 w 162"/>
              <a:gd name="T1" fmla="*/ 110 h 128"/>
              <a:gd name="T2" fmla="*/ 162 w 162"/>
              <a:gd name="T3" fmla="*/ 110 h 128"/>
              <a:gd name="T4" fmla="*/ 0 w 162"/>
              <a:gd name="T5" fmla="*/ 91 h 128"/>
              <a:gd name="T6" fmla="*/ 162 w 162"/>
              <a:gd name="T7" fmla="*/ 91 h 128"/>
              <a:gd name="T8" fmla="*/ 0 w 162"/>
              <a:gd name="T9" fmla="*/ 73 h 128"/>
              <a:gd name="T10" fmla="*/ 162 w 162"/>
              <a:gd name="T11" fmla="*/ 73 h 128"/>
              <a:gd name="T12" fmla="*/ 0 w 162"/>
              <a:gd name="T13" fmla="*/ 55 h 128"/>
              <a:gd name="T14" fmla="*/ 162 w 162"/>
              <a:gd name="T15" fmla="*/ 55 h 128"/>
              <a:gd name="T16" fmla="*/ 0 w 162"/>
              <a:gd name="T17" fmla="*/ 37 h 128"/>
              <a:gd name="T18" fmla="*/ 162 w 162"/>
              <a:gd name="T19" fmla="*/ 37 h 128"/>
              <a:gd name="T20" fmla="*/ 0 w 162"/>
              <a:gd name="T21" fmla="*/ 19 h 128"/>
              <a:gd name="T22" fmla="*/ 162 w 162"/>
              <a:gd name="T23" fmla="*/ 19 h 128"/>
              <a:gd name="T24" fmla="*/ 40 w 162"/>
              <a:gd name="T25" fmla="*/ 128 h 128"/>
              <a:gd name="T26" fmla="*/ 40 w 162"/>
              <a:gd name="T27" fmla="*/ 110 h 128"/>
              <a:gd name="T28" fmla="*/ 81 w 162"/>
              <a:gd name="T29" fmla="*/ 128 h 128"/>
              <a:gd name="T30" fmla="*/ 81 w 162"/>
              <a:gd name="T31" fmla="*/ 110 h 128"/>
              <a:gd name="T32" fmla="*/ 121 w 162"/>
              <a:gd name="T33" fmla="*/ 128 h 128"/>
              <a:gd name="T34" fmla="*/ 121 w 162"/>
              <a:gd name="T35" fmla="*/ 110 h 128"/>
              <a:gd name="T36" fmla="*/ 20 w 162"/>
              <a:gd name="T37" fmla="*/ 110 h 128"/>
              <a:gd name="T38" fmla="*/ 20 w 162"/>
              <a:gd name="T39" fmla="*/ 91 h 128"/>
              <a:gd name="T40" fmla="*/ 60 w 162"/>
              <a:gd name="T41" fmla="*/ 110 h 128"/>
              <a:gd name="T42" fmla="*/ 60 w 162"/>
              <a:gd name="T43" fmla="*/ 91 h 128"/>
              <a:gd name="T44" fmla="*/ 101 w 162"/>
              <a:gd name="T45" fmla="*/ 110 h 128"/>
              <a:gd name="T46" fmla="*/ 101 w 162"/>
              <a:gd name="T47" fmla="*/ 91 h 128"/>
              <a:gd name="T48" fmla="*/ 142 w 162"/>
              <a:gd name="T49" fmla="*/ 110 h 128"/>
              <a:gd name="T50" fmla="*/ 142 w 162"/>
              <a:gd name="T51" fmla="*/ 91 h 128"/>
              <a:gd name="T52" fmla="*/ 40 w 162"/>
              <a:gd name="T53" fmla="*/ 91 h 128"/>
              <a:gd name="T54" fmla="*/ 40 w 162"/>
              <a:gd name="T55" fmla="*/ 73 h 128"/>
              <a:gd name="T56" fmla="*/ 81 w 162"/>
              <a:gd name="T57" fmla="*/ 91 h 128"/>
              <a:gd name="T58" fmla="*/ 81 w 162"/>
              <a:gd name="T59" fmla="*/ 73 h 128"/>
              <a:gd name="T60" fmla="*/ 121 w 162"/>
              <a:gd name="T61" fmla="*/ 91 h 128"/>
              <a:gd name="T62" fmla="*/ 121 w 162"/>
              <a:gd name="T63" fmla="*/ 73 h 128"/>
              <a:gd name="T64" fmla="*/ 20 w 162"/>
              <a:gd name="T65" fmla="*/ 73 h 128"/>
              <a:gd name="T66" fmla="*/ 20 w 162"/>
              <a:gd name="T67" fmla="*/ 55 h 128"/>
              <a:gd name="T68" fmla="*/ 60 w 162"/>
              <a:gd name="T69" fmla="*/ 73 h 128"/>
              <a:gd name="T70" fmla="*/ 60 w 162"/>
              <a:gd name="T71" fmla="*/ 55 h 128"/>
              <a:gd name="T72" fmla="*/ 101 w 162"/>
              <a:gd name="T73" fmla="*/ 73 h 128"/>
              <a:gd name="T74" fmla="*/ 101 w 162"/>
              <a:gd name="T75" fmla="*/ 55 h 128"/>
              <a:gd name="T76" fmla="*/ 142 w 162"/>
              <a:gd name="T77" fmla="*/ 73 h 128"/>
              <a:gd name="T78" fmla="*/ 142 w 162"/>
              <a:gd name="T79" fmla="*/ 55 h 128"/>
              <a:gd name="T80" fmla="*/ 40 w 162"/>
              <a:gd name="T81" fmla="*/ 55 h 128"/>
              <a:gd name="T82" fmla="*/ 40 w 162"/>
              <a:gd name="T83" fmla="*/ 37 h 128"/>
              <a:gd name="T84" fmla="*/ 81 w 162"/>
              <a:gd name="T85" fmla="*/ 55 h 128"/>
              <a:gd name="T86" fmla="*/ 81 w 162"/>
              <a:gd name="T87" fmla="*/ 37 h 128"/>
              <a:gd name="T88" fmla="*/ 121 w 162"/>
              <a:gd name="T89" fmla="*/ 55 h 128"/>
              <a:gd name="T90" fmla="*/ 121 w 162"/>
              <a:gd name="T91" fmla="*/ 37 h 128"/>
              <a:gd name="T92" fmla="*/ 20 w 162"/>
              <a:gd name="T93" fmla="*/ 37 h 128"/>
              <a:gd name="T94" fmla="*/ 20 w 162"/>
              <a:gd name="T95" fmla="*/ 19 h 128"/>
              <a:gd name="T96" fmla="*/ 60 w 162"/>
              <a:gd name="T97" fmla="*/ 37 h 128"/>
              <a:gd name="T98" fmla="*/ 60 w 162"/>
              <a:gd name="T99" fmla="*/ 19 h 128"/>
              <a:gd name="T100" fmla="*/ 101 w 162"/>
              <a:gd name="T101" fmla="*/ 37 h 128"/>
              <a:gd name="T102" fmla="*/ 101 w 162"/>
              <a:gd name="T103" fmla="*/ 19 h 128"/>
              <a:gd name="T104" fmla="*/ 142 w 162"/>
              <a:gd name="T105" fmla="*/ 37 h 128"/>
              <a:gd name="T106" fmla="*/ 142 w 162"/>
              <a:gd name="T107" fmla="*/ 19 h 128"/>
              <a:gd name="T108" fmla="*/ 40 w 162"/>
              <a:gd name="T109" fmla="*/ 19 h 128"/>
              <a:gd name="T110" fmla="*/ 40 w 162"/>
              <a:gd name="T111" fmla="*/ 0 h 128"/>
              <a:gd name="T112" fmla="*/ 81 w 162"/>
              <a:gd name="T113" fmla="*/ 19 h 128"/>
              <a:gd name="T114" fmla="*/ 81 w 162"/>
              <a:gd name="T115" fmla="*/ 0 h 128"/>
              <a:gd name="T116" fmla="*/ 121 w 162"/>
              <a:gd name="T117" fmla="*/ 19 h 128"/>
              <a:gd name="T118" fmla="*/ 121 w 162"/>
              <a:gd name="T11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2" h="128" fill="norm" stroke="1" extrusionOk="0">
                <a:moveTo>
                  <a:pt x="0" y="110"/>
                </a:moveTo>
                <a:lnTo>
                  <a:pt x="162" y="110"/>
                </a:lnTo>
                <a:moveTo>
                  <a:pt x="0" y="91"/>
                </a:moveTo>
                <a:lnTo>
                  <a:pt x="162" y="91"/>
                </a:lnTo>
                <a:moveTo>
                  <a:pt x="0" y="73"/>
                </a:moveTo>
                <a:lnTo>
                  <a:pt x="162" y="73"/>
                </a:lnTo>
                <a:moveTo>
                  <a:pt x="0" y="55"/>
                </a:moveTo>
                <a:lnTo>
                  <a:pt x="162" y="55"/>
                </a:lnTo>
                <a:moveTo>
                  <a:pt x="0" y="37"/>
                </a:moveTo>
                <a:lnTo>
                  <a:pt x="162" y="37"/>
                </a:lnTo>
                <a:moveTo>
                  <a:pt x="0" y="19"/>
                </a:moveTo>
                <a:lnTo>
                  <a:pt x="162" y="19"/>
                </a:lnTo>
                <a:moveTo>
                  <a:pt x="40" y="128"/>
                </a:moveTo>
                <a:lnTo>
                  <a:pt x="40" y="110"/>
                </a:lnTo>
                <a:moveTo>
                  <a:pt x="81" y="128"/>
                </a:moveTo>
                <a:lnTo>
                  <a:pt x="81" y="110"/>
                </a:lnTo>
                <a:moveTo>
                  <a:pt x="121" y="128"/>
                </a:moveTo>
                <a:lnTo>
                  <a:pt x="121" y="110"/>
                </a:lnTo>
                <a:moveTo>
                  <a:pt x="20" y="110"/>
                </a:moveTo>
                <a:lnTo>
                  <a:pt x="20" y="91"/>
                </a:lnTo>
                <a:moveTo>
                  <a:pt x="60" y="110"/>
                </a:moveTo>
                <a:lnTo>
                  <a:pt x="60" y="91"/>
                </a:lnTo>
                <a:moveTo>
                  <a:pt x="101" y="110"/>
                </a:moveTo>
                <a:lnTo>
                  <a:pt x="101" y="91"/>
                </a:lnTo>
                <a:moveTo>
                  <a:pt x="142" y="110"/>
                </a:moveTo>
                <a:lnTo>
                  <a:pt x="142" y="91"/>
                </a:lnTo>
                <a:moveTo>
                  <a:pt x="40" y="91"/>
                </a:moveTo>
                <a:lnTo>
                  <a:pt x="40" y="73"/>
                </a:lnTo>
                <a:moveTo>
                  <a:pt x="81" y="91"/>
                </a:moveTo>
                <a:lnTo>
                  <a:pt x="81" y="73"/>
                </a:lnTo>
                <a:moveTo>
                  <a:pt x="121" y="91"/>
                </a:moveTo>
                <a:lnTo>
                  <a:pt x="121" y="73"/>
                </a:lnTo>
                <a:moveTo>
                  <a:pt x="20" y="73"/>
                </a:moveTo>
                <a:lnTo>
                  <a:pt x="20" y="55"/>
                </a:lnTo>
                <a:moveTo>
                  <a:pt x="60" y="73"/>
                </a:moveTo>
                <a:lnTo>
                  <a:pt x="60" y="55"/>
                </a:lnTo>
                <a:moveTo>
                  <a:pt x="101" y="73"/>
                </a:moveTo>
                <a:lnTo>
                  <a:pt x="101" y="55"/>
                </a:lnTo>
                <a:moveTo>
                  <a:pt x="142" y="73"/>
                </a:moveTo>
                <a:lnTo>
                  <a:pt x="142" y="55"/>
                </a:lnTo>
                <a:moveTo>
                  <a:pt x="40" y="55"/>
                </a:moveTo>
                <a:lnTo>
                  <a:pt x="40" y="37"/>
                </a:lnTo>
                <a:moveTo>
                  <a:pt x="81" y="55"/>
                </a:moveTo>
                <a:lnTo>
                  <a:pt x="81" y="37"/>
                </a:lnTo>
                <a:moveTo>
                  <a:pt x="121" y="55"/>
                </a:moveTo>
                <a:lnTo>
                  <a:pt x="121" y="37"/>
                </a:lnTo>
                <a:moveTo>
                  <a:pt x="20" y="37"/>
                </a:moveTo>
                <a:lnTo>
                  <a:pt x="20" y="19"/>
                </a:lnTo>
                <a:moveTo>
                  <a:pt x="60" y="37"/>
                </a:moveTo>
                <a:lnTo>
                  <a:pt x="60" y="19"/>
                </a:lnTo>
                <a:moveTo>
                  <a:pt x="101" y="37"/>
                </a:moveTo>
                <a:lnTo>
                  <a:pt x="101" y="19"/>
                </a:lnTo>
                <a:moveTo>
                  <a:pt x="142" y="37"/>
                </a:moveTo>
                <a:lnTo>
                  <a:pt x="142" y="19"/>
                </a:lnTo>
                <a:moveTo>
                  <a:pt x="40" y="19"/>
                </a:moveTo>
                <a:lnTo>
                  <a:pt x="40" y="0"/>
                </a:lnTo>
                <a:moveTo>
                  <a:pt x="81" y="19"/>
                </a:moveTo>
                <a:lnTo>
                  <a:pt x="81" y="0"/>
                </a:lnTo>
                <a:moveTo>
                  <a:pt x="121" y="19"/>
                </a:moveTo>
                <a:lnTo>
                  <a:pt x="121" y="0"/>
                </a:lnTo>
              </a:path>
            </a:pathLst>
          </a:custGeom>
          <a:noFill/>
          <a:ln w="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/>
          </a:bodyPr>
          <a:lstStyle/>
          <a:p>
            <a:pPr defTabSz="685800">
              <a:defRPr/>
            </a:pPr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92" name="Rectangle 260"/>
          <p:cNvSpPr>
            <a:spLocks noChangeArrowheads="1"/>
          </p:cNvSpPr>
          <p:nvPr/>
        </p:nvSpPr>
        <p:spPr bwMode="auto">
          <a:xfrm>
            <a:off x="4421176" y="1053878"/>
            <a:ext cx="982641" cy="115416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50">
                <a:solidFill>
                  <a:srgbClr val="000000"/>
                </a:solidFill>
                <a:latin typeface="GPN_DIN Condensed Medium"/>
                <a:ea typeface="GPN_DIN Condensed Medium"/>
              </a:rPr>
              <a:t>КОРПОРАТИВНЫЙ ЦОД </a:t>
            </a:r>
            <a:endParaRPr lang="ru-RU" sz="75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93" name="Rectangle 148"/>
          <p:cNvSpPr>
            <a:spLocks noChangeArrowheads="1"/>
          </p:cNvSpPr>
          <p:nvPr/>
        </p:nvSpPr>
        <p:spPr bwMode="auto">
          <a:xfrm>
            <a:off x="731430" y="1206791"/>
            <a:ext cx="1764506" cy="18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(выполнение функций 2 и 3 уровня </a:t>
            </a:r>
            <a:b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</a:b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МЭК 62264)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94" name="Rectangle 148"/>
          <p:cNvSpPr>
            <a:spLocks noChangeArrowheads="1"/>
          </p:cNvSpPr>
          <p:nvPr/>
        </p:nvSpPr>
        <p:spPr bwMode="auto">
          <a:xfrm>
            <a:off x="4327117" y="1206790"/>
            <a:ext cx="1037035" cy="18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(выполнение функций 4уровня </a:t>
            </a:r>
            <a:b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</a:b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МЭК 62264)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cxnSp>
        <p:nvCxnSpPr>
          <p:cNvPr id="95" name="Прямая соединительная линия 94"/>
          <p:cNvCxnSpPr>
            <a:cxnSpLocks/>
          </p:cNvCxnSpPr>
          <p:nvPr/>
        </p:nvCxnSpPr>
        <p:spPr bwMode="auto">
          <a:xfrm>
            <a:off x="1824900" y="2203783"/>
            <a:ext cx="125016" cy="0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Овал 95"/>
          <p:cNvSpPr/>
          <p:nvPr/>
        </p:nvSpPr>
        <p:spPr bwMode="auto">
          <a:xfrm>
            <a:off x="935459" y="179439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97" name="Овал 96"/>
          <p:cNvSpPr/>
          <p:nvPr/>
        </p:nvSpPr>
        <p:spPr bwMode="auto">
          <a:xfrm>
            <a:off x="935459" y="201490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98" name="Овал 97"/>
          <p:cNvSpPr/>
          <p:nvPr/>
        </p:nvSpPr>
        <p:spPr bwMode="auto">
          <a:xfrm>
            <a:off x="935459" y="2235417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99" name="Овал 98"/>
          <p:cNvSpPr/>
          <p:nvPr/>
        </p:nvSpPr>
        <p:spPr bwMode="auto">
          <a:xfrm>
            <a:off x="1469428" y="179439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0" name="Овал 99"/>
          <p:cNvSpPr/>
          <p:nvPr/>
        </p:nvSpPr>
        <p:spPr bwMode="auto">
          <a:xfrm>
            <a:off x="1469428" y="201490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1" name="Овал 100"/>
          <p:cNvSpPr/>
          <p:nvPr/>
        </p:nvSpPr>
        <p:spPr bwMode="auto">
          <a:xfrm>
            <a:off x="2106048" y="179662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2" name="Овал 101"/>
          <p:cNvSpPr/>
          <p:nvPr/>
        </p:nvSpPr>
        <p:spPr bwMode="auto">
          <a:xfrm>
            <a:off x="2106048" y="201713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3" name="Овал 102"/>
          <p:cNvSpPr/>
          <p:nvPr/>
        </p:nvSpPr>
        <p:spPr bwMode="auto">
          <a:xfrm>
            <a:off x="2106048" y="2237648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4" name="Овал 103"/>
          <p:cNvSpPr/>
          <p:nvPr/>
        </p:nvSpPr>
        <p:spPr bwMode="auto">
          <a:xfrm>
            <a:off x="552423" y="3562646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5" name="Овал 104"/>
          <p:cNvSpPr/>
          <p:nvPr/>
        </p:nvSpPr>
        <p:spPr bwMode="auto">
          <a:xfrm>
            <a:off x="1020963" y="3560514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6" name="Овал 105"/>
          <p:cNvSpPr/>
          <p:nvPr/>
        </p:nvSpPr>
        <p:spPr bwMode="auto">
          <a:xfrm>
            <a:off x="1492508" y="3548455"/>
            <a:ext cx="202285" cy="2022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7" name="Овал 106"/>
          <p:cNvSpPr/>
          <p:nvPr/>
        </p:nvSpPr>
        <p:spPr bwMode="auto">
          <a:xfrm>
            <a:off x="1884651" y="3560259"/>
            <a:ext cx="168428" cy="168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8" name="Овал 107"/>
          <p:cNvSpPr/>
          <p:nvPr/>
        </p:nvSpPr>
        <p:spPr bwMode="auto">
          <a:xfrm>
            <a:off x="2074454" y="3560464"/>
            <a:ext cx="168428" cy="168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09" name="Прямоугольник 108"/>
          <p:cNvSpPr/>
          <p:nvPr/>
        </p:nvSpPr>
        <p:spPr bwMode="auto">
          <a:xfrm>
            <a:off x="3802324" y="3526092"/>
            <a:ext cx="317225" cy="172640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750">
                <a:solidFill>
                  <a:srgbClr val="FFFFFF"/>
                </a:solidFill>
                <a:latin typeface="GPN_DIN Condensed Medium"/>
                <a:ea typeface="GPN_DIN Condensed Medium"/>
              </a:rPr>
              <a:t>КИ</a:t>
            </a:r>
            <a:endParaRPr/>
          </a:p>
        </p:txBody>
      </p:sp>
      <p:sp>
        <p:nvSpPr>
          <p:cNvPr id="110" name="Овал 109"/>
          <p:cNvSpPr/>
          <p:nvPr/>
        </p:nvSpPr>
        <p:spPr bwMode="auto">
          <a:xfrm>
            <a:off x="5384404" y="3572377"/>
            <a:ext cx="247169" cy="247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11" name="Овал 110"/>
          <p:cNvSpPr/>
          <p:nvPr/>
        </p:nvSpPr>
        <p:spPr bwMode="auto">
          <a:xfrm>
            <a:off x="4810510" y="3572377"/>
            <a:ext cx="247169" cy="247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Medium"/>
                <a:ea typeface="GPN_DIN Condensed Medium"/>
              </a:rPr>
              <a:t>УП</a:t>
            </a:r>
            <a:endParaRPr lang="ru-RU" sz="600">
              <a:solidFill>
                <a:srgbClr val="3C3C3C"/>
              </a:solidFill>
              <a:latin typeface="GPN_DIN Condensed Medium"/>
              <a:ea typeface="GPN_DIN Condensed Medium"/>
            </a:endParaRPr>
          </a:p>
        </p:txBody>
      </p:sp>
      <p:sp>
        <p:nvSpPr>
          <p:cNvPr id="112" name="Rectangle 148"/>
          <p:cNvSpPr>
            <a:spLocks noChangeArrowheads="1"/>
          </p:cNvSpPr>
          <p:nvPr/>
        </p:nvSpPr>
        <p:spPr bwMode="auto">
          <a:xfrm>
            <a:off x="370097" y="4602477"/>
            <a:ext cx="1930286" cy="923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 defTabSz="685800">
              <a:defRPr/>
            </a:pPr>
            <a:r>
              <a:rPr lang="ru-RU" sz="600">
                <a:solidFill>
                  <a:srgbClr val="000000"/>
                </a:solidFill>
                <a:latin typeface="GPN_DIN Condensed Regular"/>
                <a:ea typeface="GPN_DIN Condensed Regular"/>
              </a:rPr>
              <a:t>(выполнение функций 1, 2 и 3 уровня МЭК 62264) </a:t>
            </a:r>
            <a:endParaRPr lang="ru-RU" sz="600">
              <a:solidFill>
                <a:srgbClr val="3C3C3C"/>
              </a:solidFill>
              <a:latin typeface="GPN_DIN Condensed Regular"/>
              <a:ea typeface="GPN_DIN Condensed Regular"/>
            </a:endParaRPr>
          </a:p>
        </p:txBody>
      </p:sp>
      <p:sp>
        <p:nvSpPr>
          <p:cNvPr id="113" name="Прямоугольник 112"/>
          <p:cNvSpPr/>
          <p:nvPr/>
        </p:nvSpPr>
        <p:spPr bwMode="auto">
          <a:xfrm>
            <a:off x="6489606" y="4405480"/>
            <a:ext cx="235864" cy="114300"/>
          </a:xfrm>
          <a:prstGeom prst="rect">
            <a:avLst/>
          </a:prstGeom>
          <a:solidFill>
            <a:srgbClr val="00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Прямоугольник 113"/>
          <p:cNvSpPr/>
          <p:nvPr/>
        </p:nvSpPr>
        <p:spPr bwMode="auto">
          <a:xfrm>
            <a:off x="6489606" y="4158816"/>
            <a:ext cx="235864" cy="114300"/>
          </a:xfrm>
          <a:prstGeom prst="rect">
            <a:avLst/>
          </a:prstGeom>
          <a:solidFill>
            <a:srgbClr val="E65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Rectangle 220"/>
          <p:cNvSpPr>
            <a:spLocks noChangeArrowheads="1"/>
          </p:cNvSpPr>
          <p:nvPr/>
        </p:nvSpPr>
        <p:spPr bwMode="auto">
          <a:xfrm>
            <a:off x="6765450" y="4134361"/>
            <a:ext cx="1368965" cy="13849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- совместимые компоненты</a:t>
            </a:r>
            <a:endParaRPr/>
          </a:p>
        </p:txBody>
      </p:sp>
      <p:sp>
        <p:nvSpPr>
          <p:cNvPr id="116" name="Rectangle 225"/>
          <p:cNvSpPr>
            <a:spLocks noChangeArrowheads="1"/>
          </p:cNvSpPr>
          <p:nvPr/>
        </p:nvSpPr>
        <p:spPr bwMode="auto">
          <a:xfrm>
            <a:off x="6765451" y="4386221"/>
            <a:ext cx="1513235" cy="13849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>
              <a:defRPr>
                <a:solidFill>
                  <a:schemeClr val="tx1"/>
                </a:solidFill>
                <a:latin typeface="Arial"/>
              </a:defRPr>
            </a:lvl2pPr>
            <a:lvl3pPr>
              <a:defRPr>
                <a:solidFill>
                  <a:schemeClr val="tx1"/>
                </a:solidFill>
                <a:latin typeface="Arial"/>
              </a:defRPr>
            </a:lvl3pPr>
            <a:lvl4pPr>
              <a:defRPr>
                <a:solidFill>
                  <a:schemeClr val="tx1"/>
                </a:solidFill>
                <a:latin typeface="Arial"/>
              </a:defRPr>
            </a:lvl4pPr>
            <a:lvl5pPr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defTabSz="68580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- несовместимые компоненты </a:t>
            </a:r>
            <a:endParaRPr/>
          </a:p>
        </p:txBody>
      </p:sp>
      <p:sp>
        <p:nvSpPr>
          <p:cNvPr id="117" name="Прямоугольник 116"/>
          <p:cNvSpPr/>
          <p:nvPr/>
        </p:nvSpPr>
        <p:spPr bwMode="auto">
          <a:xfrm>
            <a:off x="6421015" y="3842181"/>
            <a:ext cx="44114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ru-RU" sz="1050">
                <a:latin typeface="GPN_DIN Condensed Medium"/>
                <a:ea typeface="GPN_DIN Condensed Medium"/>
                <a:cs typeface="Times New Roman"/>
              </a:rPr>
              <a:t>ФОС</a:t>
            </a:r>
            <a:endParaRPr lang="ru-RU" sz="1050">
              <a:solidFill>
                <a:srgbClr val="3C3C3C"/>
              </a:solidFill>
            </a:endParaRPr>
          </a:p>
        </p:txBody>
      </p:sp>
      <p:sp>
        <p:nvSpPr>
          <p:cNvPr id="118" name="Прямоугольник 117"/>
          <p:cNvSpPr/>
          <p:nvPr/>
        </p:nvSpPr>
        <p:spPr bwMode="auto">
          <a:xfrm>
            <a:off x="6461892" y="3604419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ru-RU" sz="1050">
                <a:latin typeface="GPN_DIN Condensed Medium"/>
                <a:ea typeface="GPN_DIN Condensed Medium"/>
                <a:cs typeface="Times New Roman"/>
              </a:rPr>
              <a:t>УП</a:t>
            </a:r>
            <a:endParaRPr lang="ru-RU" sz="1050">
              <a:solidFill>
                <a:srgbClr val="3C3C3C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 bwMode="auto">
          <a:xfrm>
            <a:off x="6433038" y="3342512"/>
            <a:ext cx="39466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ru-RU" sz="1050">
                <a:latin typeface="GPN_DIN Condensed Medium"/>
                <a:ea typeface="GPN_DIN Condensed Medium"/>
                <a:cs typeface="Times New Roman"/>
              </a:rPr>
              <a:t>УРУ</a:t>
            </a:r>
            <a:endParaRPr lang="ru-RU" sz="1050">
              <a:solidFill>
                <a:srgbClr val="3C3C3C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 bwMode="auto">
          <a:xfrm>
            <a:off x="6765451" y="3882501"/>
            <a:ext cx="1790555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685800">
              <a:defRPr/>
            </a:pP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- </a:t>
            </a: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фреймворк</a:t>
            </a: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 обеспечения связности</a:t>
            </a:r>
            <a:endParaRPr/>
          </a:p>
        </p:txBody>
      </p:sp>
      <p:sp>
        <p:nvSpPr>
          <p:cNvPr id="121" name="Прямоугольник 120"/>
          <p:cNvSpPr/>
          <p:nvPr/>
        </p:nvSpPr>
        <p:spPr bwMode="auto">
          <a:xfrm>
            <a:off x="6765450" y="3630641"/>
            <a:ext cx="138980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685800">
              <a:defRPr/>
            </a:pP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- управляющее приложение</a:t>
            </a:r>
            <a:endParaRPr/>
          </a:p>
        </p:txBody>
      </p:sp>
      <p:sp>
        <p:nvSpPr>
          <p:cNvPr id="122" name="Прямоугольник 121"/>
          <p:cNvSpPr/>
          <p:nvPr/>
        </p:nvSpPr>
        <p:spPr bwMode="auto">
          <a:xfrm>
            <a:off x="6765451" y="3378782"/>
            <a:ext cx="1771318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685800">
              <a:defRPr/>
            </a:pPr>
            <a:r>
              <a:rPr lang="ru-RU" sz="900">
                <a:solidFill>
                  <a:srgbClr val="7E7E7E"/>
                </a:solidFill>
                <a:latin typeface="GPN_DIN Condensed Regular"/>
                <a:ea typeface="GPN_DIN Condensed Regular"/>
              </a:rPr>
              <a:t>- узел распределенного управления</a:t>
            </a:r>
            <a:endParaRPr/>
          </a:p>
        </p:txBody>
      </p:sp>
      <p:sp>
        <p:nvSpPr>
          <p:cNvPr id="123" name="Прямоугольник 122"/>
          <p:cNvSpPr/>
          <p:nvPr/>
        </p:nvSpPr>
        <p:spPr bwMode="auto">
          <a:xfrm>
            <a:off x="8056266" y="4860889"/>
            <a:ext cx="625510" cy="18087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ts val="450"/>
              </a:spcBef>
              <a:defRPr/>
            </a:pPr>
            <a:endParaRPr lang="ru-RU" sz="900">
              <a:solidFill>
                <a:srgbClr val="3C3C3C"/>
              </a:solidFill>
              <a:latin typeface="Arial"/>
            </a:endParaRPr>
          </a:p>
        </p:txBody>
      </p:sp>
      <p:sp>
        <p:nvSpPr>
          <p:cNvPr id="124" name="TextBox 123"/>
          <p:cNvSpPr txBox="1"/>
          <p:nvPr/>
        </p:nvSpPr>
        <p:spPr bwMode="auto">
          <a:xfrm>
            <a:off x="6508086" y="1474702"/>
            <a:ext cx="1849311" cy="879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8594" indent="-178594">
              <a:lnSpc>
                <a:spcPct val="150000"/>
              </a:lnSpc>
              <a:buFont typeface="Arial"/>
              <a:buChar char="•"/>
              <a:defRPr/>
            </a:pPr>
            <a:r>
              <a:rPr lang="ru-RU" sz="900">
                <a:latin typeface="Calibri"/>
                <a:cs typeface="Calibri"/>
              </a:rPr>
              <a:t>Взаимозаменяемость</a:t>
            </a:r>
            <a:endParaRPr/>
          </a:p>
          <a:p>
            <a:pPr marL="178594" indent="-178594">
              <a:lnSpc>
                <a:spcPct val="150000"/>
              </a:lnSpc>
              <a:buFont typeface="Arial"/>
              <a:buChar char="•"/>
              <a:defRPr/>
            </a:pPr>
            <a:r>
              <a:rPr lang="ru-RU" sz="900">
                <a:latin typeface="Calibri"/>
                <a:cs typeface="Calibri"/>
              </a:rPr>
              <a:t>Интероперабельность</a:t>
            </a:r>
            <a:endParaRPr lang="ru-RU" sz="900">
              <a:latin typeface="Calibri"/>
              <a:cs typeface="Calibri"/>
            </a:endParaRPr>
          </a:p>
          <a:p>
            <a:pPr marL="178594" indent="-178594">
              <a:lnSpc>
                <a:spcPct val="150000"/>
              </a:lnSpc>
              <a:buFont typeface="Arial"/>
              <a:buChar char="•"/>
              <a:defRPr/>
            </a:pPr>
            <a:r>
              <a:rPr lang="ru-RU" sz="900">
                <a:latin typeface="Calibri"/>
                <a:cs typeface="Calibri"/>
              </a:rPr>
              <a:t>Портируемость</a:t>
            </a:r>
            <a:endParaRPr lang="ru-RU" sz="900">
              <a:latin typeface="Calibri"/>
              <a:cs typeface="Calibri"/>
            </a:endParaRPr>
          </a:p>
          <a:p>
            <a:pPr marL="178594" indent="-178594">
              <a:lnSpc>
                <a:spcPct val="150000"/>
              </a:lnSpc>
              <a:buFont typeface="Arial"/>
              <a:buChar char="•"/>
              <a:defRPr/>
            </a:pPr>
            <a:r>
              <a:rPr lang="ru-RU" sz="900">
                <a:latin typeface="Calibri"/>
                <a:cs typeface="Calibri"/>
              </a:rPr>
              <a:t>Модульность</a:t>
            </a:r>
            <a:endParaRPr/>
          </a:p>
        </p:txBody>
      </p:sp>
      <p:sp>
        <p:nvSpPr>
          <p:cNvPr id="125" name="TextBox 124"/>
          <p:cNvSpPr txBox="1"/>
          <p:nvPr/>
        </p:nvSpPr>
        <p:spPr bwMode="auto">
          <a:xfrm>
            <a:off x="6413254" y="1122243"/>
            <a:ext cx="1647213" cy="22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latin typeface="Helvetica"/>
              </a:rPr>
              <a:t>Атрибуты качества</a:t>
            </a:r>
            <a:endParaRPr lang="ru-RU" sz="900" b="1"/>
          </a:p>
        </p:txBody>
      </p:sp>
      <p:sp>
        <p:nvSpPr>
          <p:cNvPr id="126" name="TextBox 125"/>
          <p:cNvSpPr txBox="1"/>
          <p:nvPr/>
        </p:nvSpPr>
        <p:spPr bwMode="auto">
          <a:xfrm>
            <a:off x="6413254" y="2994110"/>
            <a:ext cx="1647213" cy="22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b="1">
                <a:latin typeface="Helvetica"/>
              </a:rPr>
              <a:t>К</a:t>
            </a:r>
            <a:r>
              <a:rPr lang="ru-RU" sz="900" b="1">
                <a:latin typeface="Helvetica"/>
              </a:rPr>
              <a:t>омпоненты</a:t>
            </a:r>
            <a:endParaRPr lang="ru-RU" sz="9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" name="Google Shape;1439;g2e893741e08_0_746"/>
          <p:cNvSpPr/>
          <p:nvPr/>
        </p:nvSpPr>
        <p:spPr bwMode="auto">
          <a:xfrm>
            <a:off x="173825" y="3996418"/>
            <a:ext cx="736829" cy="10159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1">
                <a:solidFill>
                  <a:schemeClr val="dk1"/>
                </a:solidFill>
                <a:latin typeface="+mn-lt"/>
              </a:rPr>
              <a:t>Аппарат</a:t>
            </a:r>
            <a:r>
              <a:rPr lang="ru-RU" sz="700" b="1">
                <a:solidFill>
                  <a:schemeClr val="dk1"/>
                </a:solidFill>
                <a:latin typeface="+mn-lt"/>
              </a:rPr>
              <a:t>ное</a:t>
            </a:r>
            <a:r>
              <a:rPr lang="ru-RU" sz="700" b="1">
                <a:solidFill>
                  <a:schemeClr val="dk1"/>
                </a:solidFill>
                <a:latin typeface="+mn-lt"/>
              </a:rPr>
              <a:t> обеспечение</a:t>
            </a:r>
            <a:endParaRPr sz="700">
              <a:latin typeface="+mn-lt"/>
            </a:endParaRPr>
          </a:p>
        </p:txBody>
      </p:sp>
      <p:sp>
        <p:nvSpPr>
          <p:cNvPr id="1441" name="Google Shape;1441;g2e893741e08_0_746"/>
          <p:cNvSpPr/>
          <p:nvPr/>
        </p:nvSpPr>
        <p:spPr bwMode="auto">
          <a:xfrm>
            <a:off x="944700" y="4516571"/>
            <a:ext cx="5334178" cy="48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Общесистемное</a:t>
            </a:r>
            <a:endParaRPr sz="7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1445" name="Google Shape;1445;g2e893741e08_0_746"/>
          <p:cNvSpPr/>
          <p:nvPr/>
        </p:nvSpPr>
        <p:spPr bwMode="auto">
          <a:xfrm>
            <a:off x="168679" y="760953"/>
            <a:ext cx="741975" cy="31674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Программное 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обеспечение</a:t>
            </a:r>
            <a:endParaRPr sz="700">
              <a:latin typeface="+mn-lt"/>
            </a:endParaRPr>
          </a:p>
        </p:txBody>
      </p:sp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134063"/>
            <a:ext cx="2772736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>
              <a:buClr>
                <a:srgbClr val="7E7E7E"/>
              </a:buClr>
              <a:defRPr/>
            </a:pPr>
            <a:r>
              <a:rPr lang="en-US" sz="1200" b="1">
                <a:solidFill>
                  <a:schemeClr val="accent1"/>
                </a:solidFill>
                <a:latin typeface="Arial Black"/>
              </a:rPr>
              <a:t>Д</a:t>
            </a:r>
            <a:r>
              <a:rPr lang="ru-RU" sz="1200" b="1">
                <a:solidFill>
                  <a:schemeClr val="accent1"/>
                </a:solidFill>
                <a:latin typeface="Arial Black"/>
              </a:rPr>
              <a:t>омен</a:t>
            </a:r>
            <a:r>
              <a:rPr lang="ru-RU" sz="1200" b="1">
                <a:solidFill>
                  <a:schemeClr val="accent1"/>
                </a:solidFill>
                <a:latin typeface="Arial Black"/>
              </a:rPr>
              <a:t> «Автоматизация технологических процессов</a:t>
            </a:r>
            <a:r>
              <a:rPr lang="ru-RU" sz="1200" b="1" cap="none">
                <a:solidFill>
                  <a:schemeClr val="accent1"/>
                </a:solidFill>
                <a:latin typeface="Arial Black"/>
              </a:rPr>
              <a:t>»</a:t>
            </a:r>
            <a:br>
              <a:rPr lang="ru-RU" sz="1200" b="1" cap="none">
                <a:solidFill>
                  <a:schemeClr val="accent1"/>
                </a:solidFill>
                <a:latin typeface="Arial Black"/>
              </a:rPr>
            </a:br>
            <a:r>
              <a:rPr lang="ru-RU" sz="1200" b="1" cap="none">
                <a:solidFill>
                  <a:schemeClr val="accent1"/>
                </a:solidFill>
                <a:latin typeface="Arial Black"/>
              </a:rPr>
              <a:t>Компоненты открытой АСУ ПТ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xfrm>
            <a:off x="8607735" y="4736199"/>
            <a:ext cx="356400" cy="12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+mn-lt"/>
              </a:rPr>
              <a:t/>
            </a:fld>
            <a:endParaRPr>
              <a:latin typeface="+mn-lt"/>
            </a:endParaRPr>
          </a:p>
        </p:txBody>
      </p:sp>
      <p:sp>
        <p:nvSpPr>
          <p:cNvPr id="134" name="Скругленный прямоугольник 133"/>
          <p:cNvSpPr/>
          <p:nvPr/>
        </p:nvSpPr>
        <p:spPr bwMode="auto">
          <a:xfrm>
            <a:off x="7261361" y="159056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1-4</a:t>
            </a:r>
            <a:endParaRPr/>
          </a:p>
        </p:txBody>
      </p:sp>
      <p:sp>
        <p:nvSpPr>
          <p:cNvPr id="135" name="Скругленный прямоугольник 134"/>
          <p:cNvSpPr/>
          <p:nvPr/>
        </p:nvSpPr>
        <p:spPr bwMode="auto">
          <a:xfrm>
            <a:off x="7260923" y="514875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8-9</a:t>
            </a:r>
            <a:endParaRPr/>
          </a:p>
        </p:txBody>
      </p:sp>
      <p:sp>
        <p:nvSpPr>
          <p:cNvPr id="136" name="Скругленный прямоугольник 135"/>
          <p:cNvSpPr/>
          <p:nvPr/>
        </p:nvSpPr>
        <p:spPr bwMode="auto">
          <a:xfrm>
            <a:off x="7261361" y="340149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5-7</a:t>
            </a:r>
            <a:endParaRPr/>
          </a:p>
        </p:txBody>
      </p:sp>
      <p:sp>
        <p:nvSpPr>
          <p:cNvPr id="137" name="TextBox 136"/>
          <p:cNvSpPr txBox="1"/>
          <p:nvPr/>
        </p:nvSpPr>
        <p:spPr bwMode="auto">
          <a:xfrm>
            <a:off x="7721672" y="502928"/>
            <a:ext cx="135165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Готовое рыночное решение</a:t>
            </a:r>
            <a:endParaRPr/>
          </a:p>
        </p:txBody>
      </p:sp>
      <p:sp>
        <p:nvSpPr>
          <p:cNvPr id="138" name="TextBox 137"/>
          <p:cNvSpPr txBox="1"/>
          <p:nvPr/>
        </p:nvSpPr>
        <p:spPr bwMode="auto">
          <a:xfrm>
            <a:off x="7842381" y="324472"/>
            <a:ext cx="6671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Разработка</a:t>
            </a:r>
            <a:endParaRPr/>
          </a:p>
        </p:txBody>
      </p:sp>
      <p:sp>
        <p:nvSpPr>
          <p:cNvPr id="139" name="TextBox 138"/>
          <p:cNvSpPr txBox="1"/>
          <p:nvPr/>
        </p:nvSpPr>
        <p:spPr bwMode="auto">
          <a:xfrm>
            <a:off x="7850075" y="148026"/>
            <a:ext cx="6607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Концепция </a:t>
            </a:r>
            <a:endParaRPr/>
          </a:p>
        </p:txBody>
      </p:sp>
      <p:graphicFrame>
        <p:nvGraphicFramePr>
          <p:cNvPr id="2" name="Таблица 1"/>
          <p:cNvGraphicFramePr>
            <a:graphicFrameLocks xmlns:a="http://schemas.openxmlformats.org/drawingml/2006/main" noGrp="1"/>
          </p:cNvGraphicFramePr>
          <p:nvPr/>
        </p:nvGraphicFramePr>
        <p:xfrm>
          <a:off x="3050624" y="112971"/>
          <a:ext cx="4009684" cy="553721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1002421"/>
                <a:gridCol w="1002421"/>
                <a:gridCol w="1002421"/>
                <a:gridCol w="1002421"/>
              </a:tblGrid>
              <a:tr h="182351">
                <a:tc gridSpan="4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/>
                        <a:t>Лидеры ТРГ по разработке компонентов</a:t>
                      </a:r>
                      <a:endParaRPr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Газпромнефть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Северсталь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НПО КИС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n-GB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ИНТИ + АСПЕКТ</a:t>
                      </a: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Транснефть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Ростелеком</a:t>
                      </a:r>
                      <a:endParaRPr lang="ru-RU" sz="1050"/>
                    </a:p>
                    <a:p>
                      <a:pPr algn="l">
                        <a:defRPr/>
                      </a:pP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Еврохим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Росатом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1" name="Google Shape;1555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4732024" y="494606"/>
            <a:ext cx="106518" cy="17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556;g2e893741e08_0_746"/>
          <p:cNvPicPr/>
          <p:nvPr/>
        </p:nvPicPr>
        <p:blipFill>
          <a:blip r:embed="rId3">
            <a:alphaModFix/>
          </a:blip>
          <a:srcRect l="77514" t="24555" r="9872" b="45895"/>
          <a:stretch/>
        </p:blipFill>
        <p:spPr bwMode="auto">
          <a:xfrm>
            <a:off x="4702698" y="295451"/>
            <a:ext cx="161794" cy="16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557;g2e893741e08_0_746" descr="Главная"/>
          <p:cNvPicPr/>
          <p:nvPr/>
        </p:nvPicPr>
        <p:blipFill>
          <a:blip r:embed="rId4">
            <a:alphaModFix/>
          </a:blip>
          <a:srcRect l="0" t="0" r="88961" b="0"/>
          <a:stretch/>
        </p:blipFill>
        <p:spPr bwMode="auto">
          <a:xfrm>
            <a:off x="3794728" y="298134"/>
            <a:ext cx="99628" cy="15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559;g2e893741e08_0_746"/>
          <p:cNvPicPr/>
          <p:nvPr/>
        </p:nvPicPr>
        <p:blipFill>
          <a:blip r:embed="rId5">
            <a:alphaModFix/>
          </a:blip>
          <a:srcRect l="42533" t="39733" r="42133" b="47066"/>
          <a:stretch/>
        </p:blipFill>
        <p:spPr bwMode="auto">
          <a:xfrm>
            <a:off x="5571170" y="529762"/>
            <a:ext cx="195428" cy="168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5647531" y="289150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571;g2e893741e08_0_746"/>
          <p:cNvPicPr/>
          <p:nvPr/>
        </p:nvPicPr>
        <p:blipFill>
          <a:blip r:embed="rId7">
            <a:alphaModFix/>
          </a:blip>
          <a:srcRect l="0" t="0" r="77433" b="0"/>
          <a:stretch/>
        </p:blipFill>
        <p:spPr bwMode="auto">
          <a:xfrm>
            <a:off x="3779388" y="521335"/>
            <a:ext cx="152015" cy="1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582;g2e893741e08_0_746"/>
          <p:cNvPicPr/>
          <p:nvPr/>
        </p:nvPicPr>
        <p:blipFill>
          <a:blip r:embed="rId8">
            <a:alphaModFix/>
          </a:blip>
          <a:srcRect l="0" t="0" r="83559" b="0"/>
          <a:stretch/>
        </p:blipFill>
        <p:spPr bwMode="auto">
          <a:xfrm>
            <a:off x="6836763" y="313904"/>
            <a:ext cx="217552" cy="151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558;g2e893741e08_0_746"/>
          <p:cNvPicPr/>
          <p:nvPr/>
        </p:nvPicPr>
        <p:blipFill>
          <a:blip r:embed="rId9">
            <a:alphaModFix/>
          </a:blip>
          <a:srcRect l="13198" t="0" r="12775" b="26513"/>
          <a:stretch/>
        </p:blipFill>
        <p:spPr bwMode="auto">
          <a:xfrm>
            <a:off x="6588801" y="519237"/>
            <a:ext cx="161494" cy="15873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41;g2e893741e08_0_746"/>
          <p:cNvSpPr/>
          <p:nvPr/>
        </p:nvSpPr>
        <p:spPr bwMode="auto">
          <a:xfrm>
            <a:off x="944702" y="3983821"/>
            <a:ext cx="5334178" cy="48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АСУ ТП</a:t>
            </a:r>
            <a:endParaRPr sz="7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126" name="Google Shape;1472;g2e893741e08_0_746"/>
          <p:cNvSpPr/>
          <p:nvPr/>
        </p:nvSpPr>
        <p:spPr bwMode="auto">
          <a:xfrm>
            <a:off x="1856276" y="4053014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ПЛК</a:t>
            </a:r>
            <a:r>
              <a:rPr lang="ru-RU" sz="600">
                <a:solidFill>
                  <a:schemeClr val="dk1"/>
                </a:solidFill>
                <a:latin typeface="+mn-lt"/>
              </a:rPr>
              <a:t> </a:t>
            </a:r>
            <a:endParaRPr sz="1100">
              <a:latin typeface="+mn-lt"/>
            </a:endParaRPr>
          </a:p>
        </p:txBody>
      </p:sp>
      <p:sp>
        <p:nvSpPr>
          <p:cNvPr id="127" name="Google Shape;1493;g2e893741e08_0_746"/>
          <p:cNvSpPr/>
          <p:nvPr/>
        </p:nvSpPr>
        <p:spPr bwMode="auto">
          <a:xfrm>
            <a:off x="3490932" y="4577760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Пром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ПК</a:t>
            </a:r>
            <a:endParaRPr sz="1100">
              <a:latin typeface="+mn-lt"/>
            </a:endParaRPr>
          </a:p>
        </p:txBody>
      </p:sp>
      <p:sp>
        <p:nvSpPr>
          <p:cNvPr id="128" name="Google Shape;1494;g2e893741e08_0_746"/>
          <p:cNvSpPr/>
          <p:nvPr/>
        </p:nvSpPr>
        <p:spPr bwMode="auto">
          <a:xfrm>
            <a:off x="2667848" y="4066665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Интеллектуальный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КИП</a:t>
            </a:r>
            <a:endParaRPr sz="1100">
              <a:latin typeface="+mn-lt"/>
            </a:endParaRPr>
          </a:p>
        </p:txBody>
      </p:sp>
      <p:sp>
        <p:nvSpPr>
          <p:cNvPr id="129" name="Google Shape;1495;g2e893741e08_0_746"/>
          <p:cNvSpPr/>
          <p:nvPr/>
        </p:nvSpPr>
        <p:spPr bwMode="auto">
          <a:xfrm>
            <a:off x="3484444" y="4066665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Модули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распределенного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ввода-вывода</a:t>
            </a:r>
            <a:endParaRPr sz="1100">
              <a:latin typeface="+mn-lt"/>
            </a:endParaRPr>
          </a:p>
        </p:txBody>
      </p:sp>
      <p:pic>
        <p:nvPicPr>
          <p:cNvPr id="130" name="Google Shape;1579;g2e893741e08_0_746"/>
          <p:cNvPicPr/>
          <p:nvPr/>
        </p:nvPicPr>
        <p:blipFill>
          <a:blip r:embed="rId8">
            <a:alphaModFix/>
          </a:blip>
          <a:srcRect l="0" t="0" r="83559" b="0"/>
          <a:stretch/>
        </p:blipFill>
        <p:spPr bwMode="auto">
          <a:xfrm>
            <a:off x="2943160" y="3997818"/>
            <a:ext cx="266816" cy="186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4079481" y="4542181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3251241" y="4018794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4082617" y="4042086"/>
            <a:ext cx="150673" cy="1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Треугольник 148"/>
          <p:cNvSpPr/>
          <p:nvPr/>
        </p:nvSpPr>
        <p:spPr bwMode="auto">
          <a:xfrm>
            <a:off x="2440737" y="429873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5" name="Треугольник 164"/>
          <p:cNvSpPr/>
          <p:nvPr/>
        </p:nvSpPr>
        <p:spPr bwMode="auto">
          <a:xfrm>
            <a:off x="4083627" y="4835028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8" name="Треугольник 167"/>
          <p:cNvSpPr/>
          <p:nvPr/>
        </p:nvSpPr>
        <p:spPr bwMode="auto">
          <a:xfrm>
            <a:off x="3231295" y="4270595"/>
            <a:ext cx="170619" cy="151057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9" name="Треугольник 168"/>
          <p:cNvSpPr/>
          <p:nvPr/>
        </p:nvSpPr>
        <p:spPr bwMode="auto">
          <a:xfrm>
            <a:off x="4075994" y="4308119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5" name="Google Shape;1567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2488383" y="4000268"/>
            <a:ext cx="130639" cy="21113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496;g2e893741e08_0_746"/>
          <p:cNvSpPr/>
          <p:nvPr/>
        </p:nvSpPr>
        <p:spPr bwMode="auto">
          <a:xfrm>
            <a:off x="1871941" y="4579241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Сервер</a:t>
            </a:r>
            <a:r>
              <a:rPr lang="ru-RU" sz="600">
                <a:solidFill>
                  <a:schemeClr val="dk1"/>
                </a:solidFill>
                <a:latin typeface="+mn-lt"/>
              </a:rPr>
              <a:t>ные</a:t>
            </a:r>
            <a:r>
              <a:rPr lang="ru-RU" sz="600">
                <a:solidFill>
                  <a:schemeClr val="dk1"/>
                </a:solidFill>
                <a:latin typeface="+mn-lt"/>
              </a:rPr>
              <a:t> платформы</a:t>
            </a:r>
            <a:endParaRPr sz="1100">
              <a:latin typeface="+mn-lt"/>
            </a:endParaRPr>
          </a:p>
        </p:txBody>
      </p:sp>
      <p:sp>
        <p:nvSpPr>
          <p:cNvPr id="197" name="Google Shape;1497;g2e893741e08_0_746"/>
          <p:cNvSpPr/>
          <p:nvPr/>
        </p:nvSpPr>
        <p:spPr bwMode="auto">
          <a:xfrm>
            <a:off x="2701990" y="4584429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Сетевое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оборудование</a:t>
            </a:r>
            <a:endParaRPr sz="1100">
              <a:latin typeface="+mn-lt"/>
            </a:endParaRPr>
          </a:p>
        </p:txBody>
      </p:sp>
      <p:pic>
        <p:nvPicPr>
          <p:cNvPr id="198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455578" y="4540514"/>
            <a:ext cx="150673" cy="1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Треугольник 198"/>
          <p:cNvSpPr/>
          <p:nvPr/>
        </p:nvSpPr>
        <p:spPr bwMode="auto">
          <a:xfrm>
            <a:off x="2468982" y="482069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0" name="Треугольник 199"/>
          <p:cNvSpPr/>
          <p:nvPr/>
        </p:nvSpPr>
        <p:spPr bwMode="auto">
          <a:xfrm>
            <a:off x="3289833" y="4822872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1" name="Google Shape;1444;g2e893741e08_0_746"/>
          <p:cNvSpPr/>
          <p:nvPr/>
        </p:nvSpPr>
        <p:spPr bwMode="auto">
          <a:xfrm>
            <a:off x="944702" y="3006287"/>
            <a:ext cx="5334178" cy="9086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Общесистемное</a:t>
            </a:r>
            <a:endParaRPr sz="7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02" name="Google Shape;1444;g2e893741e08_0_746"/>
          <p:cNvSpPr/>
          <p:nvPr/>
        </p:nvSpPr>
        <p:spPr bwMode="auto">
          <a:xfrm>
            <a:off x="944702" y="760952"/>
            <a:ext cx="5334178" cy="22000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Прикладное ПО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00" b="1">
                <a:solidFill>
                  <a:schemeClr val="dk1"/>
                </a:solidFill>
                <a:latin typeface="+mn-lt"/>
              </a:rPr>
              <a:t>АСУ ТП</a:t>
            </a:r>
            <a:endParaRPr sz="7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04" name="Google Shape;1446;g2e893741e08_0_746"/>
          <p:cNvSpPr/>
          <p:nvPr/>
        </p:nvSpPr>
        <p:spPr bwMode="auto">
          <a:xfrm>
            <a:off x="5060226" y="3048512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" tIns="27000" rIns="135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Программное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обеспечение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резервного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копирования</a:t>
            </a:r>
            <a:endParaRPr sz="1100">
              <a:latin typeface="+mn-lt"/>
            </a:endParaRPr>
          </a:p>
        </p:txBody>
      </p:sp>
      <p:sp>
        <p:nvSpPr>
          <p:cNvPr id="205" name="Google Shape;1447;g2e893741e08_0_746"/>
          <p:cNvSpPr/>
          <p:nvPr/>
        </p:nvSpPr>
        <p:spPr bwMode="auto">
          <a:xfrm>
            <a:off x="3457085" y="3042027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Операционная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система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общего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назначения</a:t>
            </a:r>
            <a:endParaRPr sz="1100">
              <a:latin typeface="+mn-lt"/>
            </a:endParaRPr>
          </a:p>
        </p:txBody>
      </p:sp>
      <p:sp>
        <p:nvSpPr>
          <p:cNvPr id="206" name="Google Shape;1465;g2e893741e08_0_746"/>
          <p:cNvSpPr/>
          <p:nvPr/>
        </p:nvSpPr>
        <p:spPr bwMode="auto">
          <a:xfrm>
            <a:off x="4250764" y="3042027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Операционная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система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реального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времени</a:t>
            </a:r>
            <a:endParaRPr sz="1100">
              <a:latin typeface="+mn-lt"/>
            </a:endParaRPr>
          </a:p>
        </p:txBody>
      </p:sp>
      <p:sp>
        <p:nvSpPr>
          <p:cNvPr id="207" name="Google Shape;1466;g2e893741e08_0_746"/>
          <p:cNvSpPr/>
          <p:nvPr/>
        </p:nvSpPr>
        <p:spPr bwMode="auto">
          <a:xfrm>
            <a:off x="1865173" y="3042027"/>
            <a:ext cx="718718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Контейнеризация</a:t>
            </a:r>
            <a:endParaRPr sz="1100">
              <a:latin typeface="+mn-lt"/>
            </a:endParaRPr>
          </a:p>
        </p:txBody>
      </p:sp>
      <p:sp>
        <p:nvSpPr>
          <p:cNvPr id="208" name="Google Shape;1470;g2e893741e08_0_746"/>
          <p:cNvSpPr/>
          <p:nvPr/>
        </p:nvSpPr>
        <p:spPr bwMode="auto">
          <a:xfrm>
            <a:off x="2663406" y="3042027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Виртуализация</a:t>
            </a:r>
            <a:endParaRPr sz="1100">
              <a:latin typeface="+mn-lt"/>
            </a:endParaRPr>
          </a:p>
        </p:txBody>
      </p:sp>
      <p:sp>
        <p:nvSpPr>
          <p:cNvPr id="209" name="Треугольник 208"/>
          <p:cNvSpPr/>
          <p:nvPr/>
        </p:nvSpPr>
        <p:spPr bwMode="auto">
          <a:xfrm>
            <a:off x="2452163" y="3283418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0" name="Треугольник 209"/>
          <p:cNvSpPr/>
          <p:nvPr/>
        </p:nvSpPr>
        <p:spPr bwMode="auto">
          <a:xfrm>
            <a:off x="3244616" y="3282559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1" name="Треугольник 210"/>
          <p:cNvSpPr/>
          <p:nvPr/>
        </p:nvSpPr>
        <p:spPr bwMode="auto">
          <a:xfrm>
            <a:off x="4046817" y="3282559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2" name="Треугольник 211"/>
          <p:cNvSpPr/>
          <p:nvPr/>
        </p:nvSpPr>
        <p:spPr bwMode="auto">
          <a:xfrm>
            <a:off x="4838571" y="3294151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3" name="Треугольник 212"/>
          <p:cNvSpPr/>
          <p:nvPr/>
        </p:nvSpPr>
        <p:spPr bwMode="auto">
          <a:xfrm>
            <a:off x="5640772" y="3293720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4" name="Google Shape;1453;g2e893741e08_0_746"/>
          <p:cNvSpPr/>
          <p:nvPr/>
        </p:nvSpPr>
        <p:spPr bwMode="auto">
          <a:xfrm>
            <a:off x="3460597" y="3490218"/>
            <a:ext cx="695047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Хранилище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сертификатов</a:t>
            </a:r>
            <a:r>
              <a:rPr lang="en-GB" sz="600">
                <a:solidFill>
                  <a:schemeClr val="dk1"/>
                </a:solidFill>
                <a:latin typeface="+mn-lt"/>
              </a:rPr>
              <a:t>,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ключей</a:t>
            </a:r>
            <a:r>
              <a:rPr lang="en-GB" sz="600">
                <a:solidFill>
                  <a:schemeClr val="dk1"/>
                </a:solidFill>
                <a:latin typeface="+mn-lt"/>
              </a:rPr>
              <a:t>,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паролей</a:t>
            </a:r>
            <a:endParaRPr sz="1100">
              <a:latin typeface="+mn-lt"/>
            </a:endParaRPr>
          </a:p>
        </p:txBody>
      </p:sp>
      <p:sp>
        <p:nvSpPr>
          <p:cNvPr id="215" name="Google Shape;1454;g2e893741e08_0_746"/>
          <p:cNvSpPr/>
          <p:nvPr/>
        </p:nvSpPr>
        <p:spPr bwMode="auto">
          <a:xfrm>
            <a:off x="4250314" y="3493983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Авторизация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и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аутентификация</a:t>
            </a:r>
            <a:endParaRPr sz="1100">
              <a:latin typeface="+mn-lt"/>
            </a:endParaRPr>
          </a:p>
        </p:txBody>
      </p:sp>
      <p:sp>
        <p:nvSpPr>
          <p:cNvPr id="216" name="Google Shape;1462;g2e893741e08_0_746"/>
          <p:cNvSpPr/>
          <p:nvPr/>
        </p:nvSpPr>
        <p:spPr bwMode="auto">
          <a:xfrm>
            <a:off x="2659310" y="3490218"/>
            <a:ext cx="702111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База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данных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временных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рядов</a:t>
            </a:r>
            <a:endParaRPr sz="1100">
              <a:latin typeface="+mn-lt"/>
            </a:endParaRPr>
          </a:p>
        </p:txBody>
      </p:sp>
      <p:sp>
        <p:nvSpPr>
          <p:cNvPr id="217" name="Google Shape;1463;g2e893741e08_0_746"/>
          <p:cNvSpPr/>
          <p:nvPr/>
        </p:nvSpPr>
        <p:spPr bwMode="auto">
          <a:xfrm>
            <a:off x="1863891" y="3490218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Система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управления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базами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данных</a:t>
            </a:r>
            <a:endParaRPr sz="1100">
              <a:latin typeface="+mn-lt"/>
            </a:endParaRPr>
          </a:p>
        </p:txBody>
      </p:sp>
      <p:sp>
        <p:nvSpPr>
          <p:cNvPr id="218" name="Треугольник 217"/>
          <p:cNvSpPr/>
          <p:nvPr/>
        </p:nvSpPr>
        <p:spPr bwMode="auto">
          <a:xfrm>
            <a:off x="2456969" y="3737702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9" name="Треугольник 218"/>
          <p:cNvSpPr/>
          <p:nvPr/>
        </p:nvSpPr>
        <p:spPr bwMode="auto">
          <a:xfrm>
            <a:off x="3227379" y="3739138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0" name="Треугольник 219"/>
          <p:cNvSpPr/>
          <p:nvPr/>
        </p:nvSpPr>
        <p:spPr bwMode="auto">
          <a:xfrm>
            <a:off x="4011951" y="3736212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1" name="Треугольник 220"/>
          <p:cNvSpPr/>
          <p:nvPr/>
        </p:nvSpPr>
        <p:spPr bwMode="auto">
          <a:xfrm>
            <a:off x="4841913" y="373451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2" name="Google Shape;1566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2522879" y="3436164"/>
            <a:ext cx="130639" cy="2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1566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3270334" y="3406194"/>
            <a:ext cx="130639" cy="21113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1489;g2e893741e08_0_746"/>
          <p:cNvSpPr/>
          <p:nvPr/>
        </p:nvSpPr>
        <p:spPr bwMode="auto">
          <a:xfrm>
            <a:off x="5047068" y="3483020"/>
            <a:ext cx="7032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Программное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обеспечение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ИБ</a:t>
            </a:r>
            <a:endParaRPr sz="1100">
              <a:latin typeface="+mn-lt"/>
            </a:endParaRPr>
          </a:p>
        </p:txBody>
      </p:sp>
      <p:pic>
        <p:nvPicPr>
          <p:cNvPr id="225" name="Google Shape;1564;g2e893741e08_0_746"/>
          <p:cNvPicPr/>
          <p:nvPr/>
        </p:nvPicPr>
        <p:blipFill>
          <a:blip r:embed="rId9">
            <a:alphaModFix/>
          </a:blip>
          <a:srcRect l="13198" t="0" r="12775" b="26513"/>
          <a:stretch/>
        </p:blipFill>
        <p:spPr bwMode="auto">
          <a:xfrm>
            <a:off x="5652345" y="3410932"/>
            <a:ext cx="198063" cy="19467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Треугольник 225"/>
          <p:cNvSpPr/>
          <p:nvPr/>
        </p:nvSpPr>
        <p:spPr bwMode="auto">
          <a:xfrm>
            <a:off x="5612276" y="3725185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7" name="Google Shape;1565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5446987" y="3389771"/>
            <a:ext cx="184791" cy="189854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1441;g2e893741e08_0_746"/>
          <p:cNvSpPr/>
          <p:nvPr/>
        </p:nvSpPr>
        <p:spPr bwMode="auto">
          <a:xfrm>
            <a:off x="1790002" y="833511"/>
            <a:ext cx="4086658" cy="48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Расширенные 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функции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29" name="Google Shape;1441;g2e893741e08_0_746"/>
          <p:cNvSpPr/>
          <p:nvPr/>
        </p:nvSpPr>
        <p:spPr bwMode="auto">
          <a:xfrm>
            <a:off x="1790002" y="1366520"/>
            <a:ext cx="4086658" cy="48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Базовые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функции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30" name="Google Shape;1441;g2e893741e08_0_746"/>
          <p:cNvSpPr/>
          <p:nvPr/>
        </p:nvSpPr>
        <p:spPr bwMode="auto">
          <a:xfrm>
            <a:off x="1790002" y="1899725"/>
            <a:ext cx="4086658" cy="48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Сервисные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функции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31" name="Google Shape;1486;g2e893741e08_0_746"/>
          <p:cNvSpPr/>
          <p:nvPr/>
        </p:nvSpPr>
        <p:spPr bwMode="auto">
          <a:xfrm>
            <a:off x="2640855" y="1974707"/>
            <a:ext cx="7387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Оркестратор</a:t>
            </a:r>
            <a:endParaRPr sz="1100">
              <a:latin typeface="+mn-lt"/>
            </a:endParaRPr>
          </a:p>
        </p:txBody>
      </p:sp>
      <p:pic>
        <p:nvPicPr>
          <p:cNvPr id="232" name="Google Shape;1562;g2e893741e08_0_746" descr="Главная"/>
          <p:cNvPicPr/>
          <p:nvPr/>
        </p:nvPicPr>
        <p:blipFill>
          <a:blip r:embed="rId4">
            <a:alphaModFix/>
          </a:blip>
          <a:srcRect l="0" t="0" r="88961" b="0"/>
          <a:stretch/>
        </p:blipFill>
        <p:spPr bwMode="auto">
          <a:xfrm>
            <a:off x="3280746" y="1917873"/>
            <a:ext cx="122188" cy="19608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Треугольник 232"/>
          <p:cNvSpPr/>
          <p:nvPr/>
        </p:nvSpPr>
        <p:spPr bwMode="auto">
          <a:xfrm>
            <a:off x="3252909" y="221092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6" name="Google Shape;1455;g2e893741e08_0_746"/>
          <p:cNvSpPr/>
          <p:nvPr/>
        </p:nvSpPr>
        <p:spPr bwMode="auto">
          <a:xfrm>
            <a:off x="3442980" y="1977748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Мониторинг</a:t>
            </a:r>
            <a:r>
              <a:rPr lang="ru-RU" sz="600">
                <a:solidFill>
                  <a:schemeClr val="dk1"/>
                </a:solidFill>
                <a:latin typeface="+mn-lt"/>
              </a:rPr>
              <a:t> и </a:t>
            </a:r>
            <a:r>
              <a:rPr lang="ru-RU" sz="600">
                <a:solidFill>
                  <a:schemeClr val="dk1"/>
                </a:solidFill>
                <a:latin typeface="+mn-lt"/>
              </a:rPr>
              <a:t>логгирование</a:t>
            </a:r>
            <a:endParaRPr sz="1100">
              <a:latin typeface="+mn-lt"/>
            </a:endParaRPr>
          </a:p>
        </p:txBody>
      </p:sp>
      <p:pic>
        <p:nvPicPr>
          <p:cNvPr id="237" name="Google Shape;1576;g2e893741e08_0_746" descr="Главная"/>
          <p:cNvPicPr/>
          <p:nvPr/>
        </p:nvPicPr>
        <p:blipFill>
          <a:blip r:embed="rId4">
            <a:alphaModFix/>
          </a:blip>
          <a:srcRect l="0" t="0" r="88961" b="0"/>
          <a:stretch/>
        </p:blipFill>
        <p:spPr bwMode="auto">
          <a:xfrm>
            <a:off x="4036814" y="1904831"/>
            <a:ext cx="122188" cy="19608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Треугольник 237"/>
          <p:cNvSpPr/>
          <p:nvPr/>
        </p:nvSpPr>
        <p:spPr bwMode="auto">
          <a:xfrm>
            <a:off x="4041902" y="2225626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9" name="Google Shape;1441;g2e893741e08_0_746"/>
          <p:cNvSpPr/>
          <p:nvPr/>
        </p:nvSpPr>
        <p:spPr bwMode="auto">
          <a:xfrm>
            <a:off x="1789770" y="2425142"/>
            <a:ext cx="4086658" cy="48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Обмен</a:t>
            </a:r>
            <a:endParaRPr/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данными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40" name="Google Shape;1448;g2e893741e08_0_746"/>
          <p:cNvSpPr/>
          <p:nvPr/>
        </p:nvSpPr>
        <p:spPr bwMode="auto">
          <a:xfrm>
            <a:off x="4219340" y="2484392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Коннектор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промышленных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протоколов</a:t>
            </a:r>
            <a:endParaRPr sz="1100">
              <a:latin typeface="+mn-lt"/>
            </a:endParaRPr>
          </a:p>
        </p:txBody>
      </p:sp>
      <p:sp>
        <p:nvSpPr>
          <p:cNvPr id="242" name="Google Shape;1450;g2e893741e08_0_746"/>
          <p:cNvSpPr/>
          <p:nvPr/>
        </p:nvSpPr>
        <p:spPr bwMode="auto">
          <a:xfrm>
            <a:off x="3434593" y="2484392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dk1"/>
                </a:solidFill>
                <a:latin typeface="+mn-lt"/>
              </a:rPr>
              <a:t>O</a:t>
            </a:r>
            <a:r>
              <a:rPr lang="en-US" sz="600">
                <a:solidFill>
                  <a:schemeClr val="dk1"/>
                </a:solidFill>
                <a:latin typeface="+mn-lt"/>
              </a:rPr>
              <a:t>PC UA 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PUB</a:t>
            </a:r>
            <a:r>
              <a:rPr lang="ru-RU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/</a:t>
            </a:r>
            <a:r>
              <a:rPr lang="en-US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SUB</a:t>
            </a:r>
            <a:endParaRPr/>
          </a:p>
        </p:txBody>
      </p:sp>
      <p:sp>
        <p:nvSpPr>
          <p:cNvPr id="243" name="Google Shape;1451;g2e893741e08_0_746"/>
          <p:cNvSpPr/>
          <p:nvPr/>
        </p:nvSpPr>
        <p:spPr bwMode="auto">
          <a:xfrm>
            <a:off x="2642226" y="2484392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OPC UA</a:t>
            </a:r>
            <a:endParaRPr lang="ru-RU" sz="600">
              <a:solidFill>
                <a:schemeClr val="dk1"/>
              </a:solidFill>
              <a:latin typeface="+mn-lt"/>
              <a:ea typeface="Arial"/>
              <a:cs typeface="Arial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dk1"/>
                </a:solidFill>
                <a:latin typeface="+mn-lt"/>
              </a:rPr>
              <a:t>Клиент/Сервер</a:t>
            </a:r>
            <a:endParaRPr sz="600">
              <a:solidFill>
                <a:schemeClr val="dk1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245" name="Google Shape;1539;g2e893741e08_0_746"/>
          <p:cNvSpPr/>
          <p:nvPr/>
        </p:nvSpPr>
        <p:spPr bwMode="auto">
          <a:xfrm>
            <a:off x="5043779" y="2482100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П</a:t>
            </a:r>
            <a:r>
              <a:rPr lang="ru-RU" sz="600">
                <a:solidFill>
                  <a:schemeClr val="dk1"/>
                </a:solidFill>
                <a:latin typeface="+mn-lt"/>
              </a:rPr>
              <a:t>олевой</a:t>
            </a:r>
            <a:r>
              <a:rPr lang="ru-RU" sz="600">
                <a:solidFill>
                  <a:schemeClr val="dk1"/>
                </a:solidFill>
                <a:latin typeface="+mn-lt"/>
              </a:rPr>
              <a:t> 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dk1"/>
                </a:solidFill>
                <a:latin typeface="+mn-lt"/>
              </a:rPr>
              <a:t>протокол</a:t>
            </a:r>
            <a:endParaRPr sz="1100">
              <a:latin typeface="+mn-lt"/>
            </a:endParaRPr>
          </a:p>
        </p:txBody>
      </p:sp>
      <p:pic>
        <p:nvPicPr>
          <p:cNvPr id="246" name="Google Shape;1563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5653983" y="2422113"/>
            <a:ext cx="184791" cy="18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1568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4086454" y="2412142"/>
            <a:ext cx="130639" cy="2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1569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3278158" y="2412142"/>
            <a:ext cx="130639" cy="21113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Треугольник 250"/>
          <p:cNvSpPr/>
          <p:nvPr/>
        </p:nvSpPr>
        <p:spPr bwMode="auto">
          <a:xfrm>
            <a:off x="3227572" y="272587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2" name="Треугольник 251"/>
          <p:cNvSpPr/>
          <p:nvPr/>
        </p:nvSpPr>
        <p:spPr bwMode="auto">
          <a:xfrm>
            <a:off x="4018154" y="2720586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3" name="Треугольник 252"/>
          <p:cNvSpPr/>
          <p:nvPr/>
        </p:nvSpPr>
        <p:spPr bwMode="auto">
          <a:xfrm>
            <a:off x="4813532" y="2720458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5" name="Треугольник 254"/>
          <p:cNvSpPr/>
          <p:nvPr/>
        </p:nvSpPr>
        <p:spPr bwMode="auto">
          <a:xfrm>
            <a:off x="5625762" y="2716280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7" name="Google Shape;1570;g2e893741e08_0_746"/>
          <p:cNvPicPr/>
          <p:nvPr/>
        </p:nvPicPr>
        <p:blipFill>
          <a:blip r:embed="rId5">
            <a:alphaModFix/>
          </a:blip>
          <a:srcRect l="42533" t="39733" r="42133" b="47066"/>
          <a:stretch/>
        </p:blipFill>
        <p:spPr bwMode="auto">
          <a:xfrm>
            <a:off x="4791364" y="2432884"/>
            <a:ext cx="202677" cy="17447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1468;g2e893741e08_0_746"/>
          <p:cNvSpPr/>
          <p:nvPr/>
        </p:nvSpPr>
        <p:spPr bwMode="auto">
          <a:xfrm>
            <a:off x="4235082" y="1433599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Виртуальный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ПЛК</a:t>
            </a:r>
            <a:endParaRPr sz="1100">
              <a:latin typeface="+mn-lt"/>
            </a:endParaRPr>
          </a:p>
        </p:txBody>
      </p:sp>
      <p:sp>
        <p:nvSpPr>
          <p:cNvPr id="259" name="Google Shape;1469;g2e893741e08_0_746"/>
          <p:cNvSpPr/>
          <p:nvPr/>
        </p:nvSpPr>
        <p:spPr bwMode="auto">
          <a:xfrm>
            <a:off x="2650877" y="1433599"/>
            <a:ext cx="7200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ЧМИ</a:t>
            </a:r>
            <a:br>
              <a:rPr lang="en-GB" sz="600">
                <a:solidFill>
                  <a:schemeClr val="dk1"/>
                </a:solidFill>
                <a:latin typeface="+mn-lt"/>
                <a:ea typeface="Arial"/>
                <a:cs typeface="Arial"/>
              </a:rPr>
            </a:br>
            <a:r>
              <a:rPr lang="en-GB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(SCADA)</a:t>
            </a:r>
            <a:endParaRPr sz="600">
              <a:solidFill>
                <a:schemeClr val="dk1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260" name="Google Shape;1471;g2e893741e08_0_746"/>
          <p:cNvSpPr/>
          <p:nvPr/>
        </p:nvSpPr>
        <p:spPr bwMode="auto">
          <a:xfrm>
            <a:off x="3442980" y="1433599"/>
            <a:ext cx="720000" cy="360000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Сервис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исторических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данных</a:t>
            </a:r>
            <a:endParaRPr sz="1100">
              <a:latin typeface="+mn-lt"/>
            </a:endParaRPr>
          </a:p>
        </p:txBody>
      </p:sp>
      <p:sp>
        <p:nvSpPr>
          <p:cNvPr id="261" name="Google Shape;1506;g2e893741e08_0_746"/>
          <p:cNvSpPr/>
          <p:nvPr/>
        </p:nvSpPr>
        <p:spPr bwMode="auto">
          <a:xfrm>
            <a:off x="4236148" y="1977748"/>
            <a:ext cx="702300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Интегрированная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среда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разработки</a:t>
            </a:r>
            <a:endParaRPr sz="1100">
              <a:latin typeface="+mn-lt"/>
            </a:endParaRPr>
          </a:p>
        </p:txBody>
      </p:sp>
      <p:pic>
        <p:nvPicPr>
          <p:cNvPr id="262" name="Google Shape;1561;g2e893741e08_0_746"/>
          <p:cNvPicPr/>
          <p:nvPr/>
        </p:nvPicPr>
        <p:blipFill>
          <a:blip r:embed="rId10">
            <a:alphaModFix/>
          </a:blip>
          <a:srcRect l="77514" t="24555" r="9872" b="45895"/>
          <a:stretch/>
        </p:blipFill>
        <p:spPr bwMode="auto">
          <a:xfrm>
            <a:off x="4835061" y="1377085"/>
            <a:ext cx="171685" cy="17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1574;g2e893741e08_0_746"/>
          <p:cNvPicPr/>
          <p:nvPr/>
        </p:nvPicPr>
        <p:blipFill>
          <a:blip r:embed="rId7">
            <a:alphaModFix/>
          </a:blip>
          <a:srcRect l="0" t="0" r="77433" b="0"/>
          <a:stretch/>
        </p:blipFill>
        <p:spPr bwMode="auto">
          <a:xfrm>
            <a:off x="3247220" y="1377085"/>
            <a:ext cx="186438" cy="15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1575;g2e893741e08_0_746"/>
          <p:cNvPicPr/>
          <p:nvPr/>
        </p:nvPicPr>
        <p:blipFill>
          <a:blip r:embed="rId7">
            <a:alphaModFix/>
          </a:blip>
          <a:srcRect l="0" t="0" r="77433" b="0"/>
          <a:stretch/>
        </p:blipFill>
        <p:spPr bwMode="auto">
          <a:xfrm>
            <a:off x="4046568" y="1377085"/>
            <a:ext cx="186438" cy="15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1561;g2e893741e08_0_746"/>
          <p:cNvPicPr/>
          <p:nvPr/>
        </p:nvPicPr>
        <p:blipFill>
          <a:blip r:embed="rId10">
            <a:alphaModFix/>
          </a:blip>
          <a:srcRect l="77514" t="24555" r="9872" b="45895"/>
          <a:stretch/>
        </p:blipFill>
        <p:spPr bwMode="auto">
          <a:xfrm>
            <a:off x="4834439" y="1907198"/>
            <a:ext cx="171685" cy="17092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Треугольник 265"/>
          <p:cNvSpPr/>
          <p:nvPr/>
        </p:nvSpPr>
        <p:spPr bwMode="auto">
          <a:xfrm>
            <a:off x="4822106" y="1668891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7" name="Треугольник 266"/>
          <p:cNvSpPr/>
          <p:nvPr/>
        </p:nvSpPr>
        <p:spPr bwMode="auto">
          <a:xfrm>
            <a:off x="4812630" y="2214127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8" name="Треугольник 267"/>
          <p:cNvSpPr/>
          <p:nvPr/>
        </p:nvSpPr>
        <p:spPr bwMode="auto">
          <a:xfrm>
            <a:off x="3240720" y="1681650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9" name="Треугольник 268"/>
          <p:cNvSpPr/>
          <p:nvPr/>
        </p:nvSpPr>
        <p:spPr bwMode="auto">
          <a:xfrm>
            <a:off x="4031302" y="1685506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4" name="Google Shape;1441;g2e893741e08_0_746"/>
          <p:cNvSpPr/>
          <p:nvPr/>
        </p:nvSpPr>
        <p:spPr bwMode="auto">
          <a:xfrm>
            <a:off x="5876428" y="1364230"/>
            <a:ext cx="257494" cy="15469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ЯДРО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275" name="Google Shape;1480;g2e893741e08_0_746"/>
          <p:cNvSpPr/>
          <p:nvPr/>
        </p:nvSpPr>
        <p:spPr bwMode="auto">
          <a:xfrm>
            <a:off x="2629216" y="893538"/>
            <a:ext cx="728117" cy="3591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algn="ctr">
              <a:defRPr/>
            </a:pPr>
            <a:r>
              <a:rPr lang="ru-RU" sz="500">
                <a:solidFill>
                  <a:schemeClr val="dk1"/>
                </a:solidFill>
              </a:rPr>
              <a:t>Математическое моделирование технологических процессов</a:t>
            </a:r>
            <a:endParaRPr sz="500">
              <a:solidFill>
                <a:schemeClr val="dk1"/>
              </a:solidFill>
            </a:endParaRPr>
          </a:p>
        </p:txBody>
      </p:sp>
      <p:sp>
        <p:nvSpPr>
          <p:cNvPr id="276" name="Треугольник 275"/>
          <p:cNvSpPr/>
          <p:nvPr/>
        </p:nvSpPr>
        <p:spPr bwMode="auto">
          <a:xfrm>
            <a:off x="3212576" y="1132456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277" name="img151369" descr="cid:958a13dc-b0f2-44c6-8f6c-e05b2ae7656b"/>
          <p:cNvPicPr/>
          <p:nvPr/>
        </p:nvPicPr>
        <p:blipFill>
          <a:blip r:embed="rId11"/>
          <a:stretch/>
        </p:blipFill>
        <p:spPr bwMode="auto">
          <a:xfrm>
            <a:off x="3270334" y="821310"/>
            <a:ext cx="337982" cy="16402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1474;g2e893741e08_0_746"/>
          <p:cNvSpPr/>
          <p:nvPr/>
        </p:nvSpPr>
        <p:spPr bwMode="auto">
          <a:xfrm>
            <a:off x="6932055" y="1368946"/>
            <a:ext cx="1814454" cy="3025866"/>
          </a:xfrm>
          <a:prstGeom prst="roundRect">
            <a:avLst>
              <a:gd name="adj" fmla="val 9318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000" b="0" i="0">
              <a:solidFill>
                <a:srgbClr val="333333"/>
              </a:solidFill>
              <a:latin typeface="+mn-lt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000" b="0" i="0">
                <a:solidFill>
                  <a:srgbClr val="333333"/>
                </a:solidFill>
                <a:latin typeface="+mn-lt"/>
              </a:rPr>
              <a:t>ДПАК ОАСУТП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0" i="0">
              <a:solidFill>
                <a:srgbClr val="333333"/>
              </a:solidFill>
              <a:latin typeface="+mn-lt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0" i="0">
                <a:solidFill>
                  <a:srgbClr val="333333"/>
                </a:solidFill>
                <a:latin typeface="+mn-lt"/>
              </a:rPr>
              <a:t>Класс 11.05 Программно-аппаратные комплексы автоматизированного управления технологическим процессом</a:t>
            </a:r>
            <a:r>
              <a:rPr lang="ru-RU" sz="800">
                <a:latin typeface="+mn-lt"/>
              </a:rPr>
              <a:t> </a:t>
            </a:r>
            <a:endParaRPr/>
          </a:p>
        </p:txBody>
      </p:sp>
      <p:sp>
        <p:nvSpPr>
          <p:cNvPr id="279" name="Google Shape;1483;g2e893741e08_0_746"/>
          <p:cNvSpPr/>
          <p:nvPr/>
        </p:nvSpPr>
        <p:spPr bwMode="auto">
          <a:xfrm>
            <a:off x="7075420" y="2651959"/>
            <a:ext cx="1545110" cy="2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>
                <a:solidFill>
                  <a:schemeClr val="dk1"/>
                </a:solidFill>
                <a:latin typeface="+mn-lt"/>
              </a:rPr>
              <a:t>АСУ ТП для дискретных производств </a:t>
            </a:r>
            <a:endParaRPr sz="1100">
              <a:latin typeface="+mn-lt"/>
            </a:endParaRPr>
          </a:p>
        </p:txBody>
      </p:sp>
      <p:sp>
        <p:nvSpPr>
          <p:cNvPr id="280" name="Google Shape;1484;g2e893741e08_0_746"/>
          <p:cNvSpPr/>
          <p:nvPr/>
        </p:nvSpPr>
        <p:spPr bwMode="auto">
          <a:xfrm>
            <a:off x="7080394" y="2981776"/>
            <a:ext cx="1545110" cy="2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>
                <a:solidFill>
                  <a:schemeClr val="dk1"/>
                </a:solidFill>
                <a:latin typeface="+mn-lt"/>
              </a:rPr>
              <a:t>АСУ ТП для</a:t>
            </a:r>
            <a:r>
              <a:rPr lang="en-US" sz="800">
                <a:solidFill>
                  <a:schemeClr val="dk1"/>
                </a:solidFill>
                <a:latin typeface="+mn-lt"/>
              </a:rPr>
              <a:t> </a:t>
            </a:r>
            <a:r>
              <a:rPr lang="ru-RU" sz="800">
                <a:solidFill>
                  <a:schemeClr val="dk1"/>
                </a:solidFill>
                <a:latin typeface="+mn-lt"/>
              </a:rPr>
              <a:t>непрерывных производств </a:t>
            </a:r>
            <a:endParaRPr sz="1100">
              <a:latin typeface="+mn-lt"/>
            </a:endParaRPr>
          </a:p>
        </p:txBody>
      </p:sp>
      <p:sp>
        <p:nvSpPr>
          <p:cNvPr id="281" name="Google Shape;1499;g2e893741e08_0_746"/>
          <p:cNvSpPr/>
          <p:nvPr/>
        </p:nvSpPr>
        <p:spPr bwMode="auto">
          <a:xfrm>
            <a:off x="6277948" y="760887"/>
            <a:ext cx="637729" cy="4251505"/>
          </a:xfrm>
          <a:prstGeom prst="rightArrow">
            <a:avLst>
              <a:gd name="adj1" fmla="val 50000"/>
              <a:gd name="adj2" fmla="val 9987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900" b="1">
              <a:solidFill>
                <a:schemeClr val="dk1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282" name="Google Shape;1484;g2e893741e08_0_746"/>
          <p:cNvSpPr/>
          <p:nvPr/>
        </p:nvSpPr>
        <p:spPr bwMode="auto">
          <a:xfrm>
            <a:off x="7070486" y="3308096"/>
            <a:ext cx="1545110" cy="2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>
                <a:solidFill>
                  <a:schemeClr val="dk1"/>
                </a:solidFill>
                <a:latin typeface="+mn-lt"/>
              </a:rPr>
              <a:t>АСУ ТП </a:t>
            </a:r>
            <a:r>
              <a:rPr lang="en-US" sz="800">
                <a:solidFill>
                  <a:schemeClr val="dk1"/>
                </a:solidFill>
                <a:latin typeface="+mn-lt"/>
              </a:rPr>
              <a:t>о</a:t>
            </a:r>
            <a:r>
              <a:rPr lang="ru-RU" sz="800">
                <a:solidFill>
                  <a:schemeClr val="dk1"/>
                </a:solidFill>
                <a:latin typeface="+mn-lt"/>
              </a:rPr>
              <a:t>бъектов</a:t>
            </a:r>
            <a:r>
              <a:rPr lang="ru-RU" sz="800">
                <a:solidFill>
                  <a:schemeClr val="dk1"/>
                </a:solidFill>
                <a:latin typeface="+mn-lt"/>
              </a:rPr>
              <a:t> энергетики</a:t>
            </a:r>
            <a:endParaRPr sz="1100">
              <a:latin typeface="+mn-lt"/>
            </a:endParaRPr>
          </a:p>
        </p:txBody>
      </p:sp>
      <p:sp>
        <p:nvSpPr>
          <p:cNvPr id="283" name="Google Shape;1484;g2e893741e08_0_746"/>
          <p:cNvSpPr/>
          <p:nvPr/>
        </p:nvSpPr>
        <p:spPr bwMode="auto">
          <a:xfrm>
            <a:off x="7064373" y="3644437"/>
            <a:ext cx="1545110" cy="423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>
                <a:solidFill>
                  <a:schemeClr val="dk1"/>
                </a:solidFill>
                <a:latin typeface="+mn-lt"/>
              </a:rPr>
              <a:t>Автоматизация инфраструктуры зданий и сооружений</a:t>
            </a:r>
            <a:endParaRPr sz="110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734" name="Google Shape;734;g391df663a0e_1_0"/>
          <p:cNvGraphicFramePr>
            <a:graphicFrameLocks xmlns:a="http://schemas.openxmlformats.org/drawingml/2006/main"/>
          </p:cNvGraphicFramePr>
          <p:nvPr/>
        </p:nvGraphicFramePr>
        <p:xfrm>
          <a:off x="7681661" y="2218011"/>
          <a:ext cx="885975" cy="1927575"/>
        </p:xfrm>
        <a:graphic>
          <a:graphicData uri="http://schemas.openxmlformats.org/drawingml/2006/table">
            <a:tbl>
              <a:tblPr firstRow="0" firstCol="0" lastRow="0" lastCol="0" bandRow="0" bandCol="0">
                <a:noFill/>
              </a:tblPr>
              <a:tblGrid>
                <a:gridCol w="885975"/>
              </a:tblGrid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1" u="none" strike="noStrike" cap="none"/>
                        <a:t>Лидеры ТРГ</a:t>
                      </a:r>
                      <a:endParaRPr/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Газпромнефть</a:t>
                      </a:r>
                      <a:endParaRPr sz="1050" u="none" strike="noStrike" cap="none"/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Транснефть</a:t>
                      </a:r>
                      <a:endParaRPr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Северсталь</a:t>
                      </a:r>
                      <a:endParaRPr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Ростелеком</a:t>
                      </a:r>
                      <a:endParaRPr sz="1050" u="none" strike="noStrike" cap="none"/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НПО КИС</a:t>
                      </a:r>
                      <a:endParaRPr sz="1050" u="none" strike="noStrike" cap="none"/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Еврохим</a:t>
                      </a:r>
                      <a:endParaRPr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70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ИНТИ + АСПЕКТ</a:t>
                      </a:r>
                      <a:endParaRPr sz="3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  <a:tr h="214175"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  <a:defRPr/>
                      </a:pPr>
                      <a:r>
                        <a:rPr lang="en-GB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Росатом</a:t>
                      </a:r>
                      <a:endParaRPr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9525" algn="ctr">
                      <a:solidFill>
                        <a:srgbClr val="000000">
                          <a:alpha val="0"/>
                        </a:srgbClr>
                      </a:solidFill>
                    </a:lnL>
                    <a:lnR w="9525" algn="ctr">
                      <a:solidFill>
                        <a:srgbClr val="000000">
                          <a:alpha val="0"/>
                        </a:srgbClr>
                      </a:solidFill>
                    </a:lnR>
                    <a:lnT w="9525" algn="ctr">
                      <a:solidFill>
                        <a:srgbClr val="000000">
                          <a:alpha val="0"/>
                        </a:srgbClr>
                      </a:solidFill>
                    </a:lnT>
                    <a:lnB w="9525" algn="ctr">
                      <a:solidFill>
                        <a:srgbClr val="000000">
                          <a:alpha val="0"/>
                        </a:srgbClr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735" name="Google Shape;735;g391df663a0e_1_0"/>
          <p:cNvSpPr/>
          <p:nvPr/>
        </p:nvSpPr>
        <p:spPr bwMode="auto">
          <a:xfrm>
            <a:off x="178705" y="5332364"/>
            <a:ext cx="1282780" cy="504000"/>
          </a:xfrm>
          <a:prstGeom prst="rect">
            <a:avLst/>
          </a:prstGeom>
          <a:solidFill>
            <a:srgbClr val="E2E2E2">
              <a:alpha val="49411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r>
              <a:rPr lang="en-GB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Безопасность</a:t>
            </a: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6" name="Google Shape;736;g391df663a0e_1_0"/>
          <p:cNvSpPr txBox="1">
            <a:spLocks noGrp="1"/>
          </p:cNvSpPr>
          <p:nvPr>
            <p:ph type="sldNum" idx="12"/>
          </p:nvPr>
        </p:nvSpPr>
        <p:spPr bwMode="auto">
          <a:xfrm>
            <a:off x="8886050" y="509588"/>
            <a:ext cx="160338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Arial"/>
                <a:ea typeface="Arial"/>
                <a:cs typeface="Arial"/>
              </a:rPr>
              <a:t/>
            </a:fld>
            <a:endParaRPr>
              <a:latin typeface="Arial"/>
              <a:ea typeface="Arial"/>
              <a:cs typeface="Arial"/>
            </a:endParaRPr>
          </a:p>
        </p:txBody>
      </p:sp>
      <p:graphicFrame>
        <p:nvGraphicFramePr>
          <p:cNvPr id="737" name="Google Shape;737;g391df663a0e_1_0"/>
          <p:cNvGraphicFramePr>
            <a:graphicFrameLocks xmlns:a="http://schemas.openxmlformats.org/drawingml/2006/main"/>
          </p:cNvGraphicFramePr>
          <p:nvPr/>
        </p:nvGraphicFramePr>
        <p:xfrm>
          <a:off x="344339" y="636599"/>
          <a:ext cx="7007250" cy="3646805"/>
        </p:xfrm>
        <a:graphic>
          <a:graphicData uri="http://schemas.openxmlformats.org/drawingml/2006/table">
            <a:tbl>
              <a:tblPr firstRow="0" firstCol="0" lastRow="0" lastCol="0" bandRow="0" bandCol="0">
                <a:noFill/>
              </a:tblPr>
              <a:tblGrid>
                <a:gridCol w="83750"/>
                <a:gridCol w="1690300"/>
                <a:gridCol w="238550"/>
                <a:gridCol w="186425"/>
                <a:gridCol w="186425"/>
                <a:gridCol w="197175"/>
                <a:gridCol w="197175"/>
                <a:gridCol w="197175"/>
                <a:gridCol w="197175"/>
                <a:gridCol w="190949"/>
                <a:gridCol w="190949"/>
                <a:gridCol w="190949"/>
                <a:gridCol w="190949"/>
                <a:gridCol w="190949"/>
                <a:gridCol w="190949"/>
                <a:gridCol w="190949"/>
                <a:gridCol w="190949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  <a:gridCol w="192125"/>
              </a:tblGrid>
              <a:tr h="264600">
                <a:tc rowSpan="29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Компоненты                                    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Лидер</a:t>
                      </a:r>
                      <a:endParaRPr/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ТРГ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latin typeface="Arial"/>
                          <a:ea typeface="Arial"/>
                          <a:cs typeface="Arial"/>
                        </a:rPr>
                        <a:t>  2024</a:t>
                      </a:r>
                      <a:endParaRPr/>
                    </a:p>
                  </a:txBody>
                  <a:tcPr marL="91450" marR="91450" marT="45725" marB="45725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2025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2026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2027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2028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2029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gridSpan="4"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2030</a:t>
                      </a:r>
                      <a:endParaRPr sz="600" b="1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272200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Q1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Q2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Q3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  <a:defRPr/>
                      </a:pPr>
                      <a:r>
                        <a:rPr lang="en-GB" sz="600" b="1" i="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Q4</a:t>
                      </a:r>
                      <a:endParaRPr/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9D9D9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Виртуальный ПЛК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round/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Интегрированная среда разработки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OPC UA Клиент/Сервер</a:t>
                      </a:r>
                      <a:endParaRPr/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OPC UA PUB/SUB</a:t>
                      </a:r>
                      <a:endParaRPr/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Коннекторы промышленных протоколов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Полевой протокол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Программное обеспечение ИБ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Оркестратор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"/>
                        <a:buFont typeface="Arial"/>
                        <a:buNone/>
                        <a:defRPr/>
                      </a:pPr>
                      <a:endParaRPr sz="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"/>
                        <a:buFont typeface="Arial"/>
                        <a:buNone/>
                        <a:defRPr/>
                      </a:pPr>
                      <a:endParaRPr sz="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1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Arial"/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rPr>
                        <a:t>Мониторинг и логгирование</a:t>
                      </a:r>
                      <a:endParaRPr sz="1050" u="none" strike="noStrik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Система управления базами данных</a:t>
                      </a:r>
                      <a:endParaRPr/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round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round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round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miter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round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round/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round/>
                    </a:lnR>
                    <a:lnT w="12700" algn="ctr">
                      <a:solidFill>
                        <a:srgbClr val="F2F2F2"/>
                      </a:solidFill>
                      <a:round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miter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База данных временных рядов</a:t>
                      </a:r>
                      <a:endParaRPr/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ПЛК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bevel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bevel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Пром ПК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Интеллектуальный КИП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Модули распределенного ввода/вывода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Серверные платформы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E48E76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ЧМИ (SCADA)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Сервис исторических данных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Хранилище сертификатов, ключей, паролей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  <a:bevel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bevel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miter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bevel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miter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bevel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miter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miter/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Авторизация и аутентификация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Контейнеризация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Виртуализация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ОС общего назначения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bevel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miter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bevel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ОС Реального времени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ПО резервного копирования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Arial"/>
                        <a:buNone/>
                        <a:defRPr/>
                      </a:pPr>
                      <a:r>
                        <a:rPr lang="en-GB" sz="500" u="none" strike="noStrike" cap="none">
                          <a:solidFill>
                            <a:srgbClr val="132C4D"/>
                          </a:solidFill>
                          <a:latin typeface="Arial"/>
                          <a:ea typeface="Arial"/>
                          <a:cs typeface="Arial"/>
                        </a:rPr>
                        <a:t>Сетевое оборудование</a:t>
                      </a: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bevel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  <a:bevel/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bevel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DDD829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  <a:miter/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bevel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  <a:bevel/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  <a:miter/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  <a:tr h="114825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"/>
                        <a:buFont typeface="Arial"/>
                        <a:buNone/>
                        <a:defRPr/>
                      </a:pPr>
                      <a:r>
                        <a:rPr lang="en-GB" sz="5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rPr>
                        <a:t>Математические модели тех. процесса</a:t>
                      </a:r>
                      <a:endParaRPr/>
                    </a:p>
                  </a:txBody>
                  <a:tcPr marL="7200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500" b="0" i="0" u="none" strike="noStrike" cap="none">
                        <a:solidFill>
                          <a:srgbClr val="132C4D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  <a:tc>
                  <a:txBody>
                    <a:bodyPr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400" b="0" i="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50" marR="6150" marT="6150" marB="0" anchor="ctr">
                    <a:lnL w="12700" algn="ctr">
                      <a:solidFill>
                        <a:srgbClr val="F2F2F2"/>
                      </a:solidFill>
                    </a:lnL>
                    <a:lnR w="12700" algn="ctr">
                      <a:solidFill>
                        <a:srgbClr val="F2F2F2"/>
                      </a:solidFill>
                    </a:lnR>
                    <a:lnT w="12700" algn="ctr">
                      <a:solidFill>
                        <a:srgbClr val="F2F2F2"/>
                      </a:solidFill>
                    </a:lnT>
                    <a:lnB w="12700" algn="ctr">
                      <a:solidFill>
                        <a:srgbClr val="F2F2F2"/>
                      </a:solidFill>
                    </a:lnB>
                    <a:solidFill>
                      <a:srgbClr val="60BDBB"/>
                    </a:solidFill>
                  </a:tcPr>
                </a:tc>
              </a:tr>
            </a:tbl>
          </a:graphicData>
        </a:graphic>
      </p:graphicFrame>
      <p:pic>
        <p:nvPicPr>
          <p:cNvPr id="738" name="Google Shape;738;g391df663a0e_1_0"/>
          <p:cNvPicPr/>
          <p:nvPr/>
        </p:nvPicPr>
        <p:blipFill>
          <a:blip r:embed="rId2">
            <a:alphaModFix/>
          </a:blip>
          <a:srcRect l="77514" t="24554" r="9872" b="45895"/>
          <a:stretch/>
        </p:blipFill>
        <p:spPr bwMode="auto">
          <a:xfrm>
            <a:off x="2181440" y="1181740"/>
            <a:ext cx="118298" cy="1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g391df663a0e_1_0"/>
          <p:cNvPicPr/>
          <p:nvPr/>
        </p:nvPicPr>
        <p:blipFill>
          <a:blip r:embed="rId2">
            <a:alphaModFix/>
          </a:blip>
          <a:srcRect l="77514" t="24554" r="9872" b="45895"/>
          <a:stretch/>
        </p:blipFill>
        <p:spPr bwMode="auto">
          <a:xfrm>
            <a:off x="2181440" y="1299515"/>
            <a:ext cx="118298" cy="1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2204411" y="1399102"/>
            <a:ext cx="78739" cy="1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2204411" y="1518925"/>
            <a:ext cx="78739" cy="1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4413" y="1779212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5099" y="1894712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g391df663a0e_1_0" descr="Главная"/>
          <p:cNvPicPr/>
          <p:nvPr/>
        </p:nvPicPr>
        <p:blipFill>
          <a:blip r:embed="rId5">
            <a:alphaModFix/>
          </a:blip>
          <a:srcRect l="0" t="0" r="88961" b="0"/>
          <a:stretch/>
        </p:blipFill>
        <p:spPr bwMode="auto">
          <a:xfrm>
            <a:off x="2204421" y="1965418"/>
            <a:ext cx="78731" cy="12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2204413" y="2206270"/>
            <a:ext cx="78739" cy="1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2204412" y="2317484"/>
            <a:ext cx="78739" cy="1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4411" y="2582199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4411" y="2699252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4411" y="2818169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04411" y="2935286"/>
            <a:ext cx="78740" cy="80897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g391df663a0e_1_0"/>
          <p:cNvSpPr/>
          <p:nvPr/>
        </p:nvSpPr>
        <p:spPr bwMode="auto">
          <a:xfrm>
            <a:off x="7615599" y="725703"/>
            <a:ext cx="597600" cy="151800"/>
          </a:xfrm>
          <a:prstGeom prst="roundRect">
            <a:avLst>
              <a:gd name="adj" fmla="val 50000"/>
            </a:avLst>
          </a:prstGeom>
          <a:solidFill>
            <a:srgbClr val="E48E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УГТ 1-4</a:t>
            </a:r>
            <a:endParaRPr/>
          </a:p>
        </p:txBody>
      </p:sp>
      <p:sp>
        <p:nvSpPr>
          <p:cNvPr id="752" name="Google Shape;752;g391df663a0e_1_0"/>
          <p:cNvSpPr/>
          <p:nvPr/>
        </p:nvSpPr>
        <p:spPr bwMode="auto">
          <a:xfrm>
            <a:off x="7652382" y="1590353"/>
            <a:ext cx="597600" cy="151800"/>
          </a:xfrm>
          <a:prstGeom prst="roundRect">
            <a:avLst>
              <a:gd name="adj" fmla="val 50000"/>
            </a:avLst>
          </a:prstGeom>
          <a:solidFill>
            <a:srgbClr val="60BD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УГТ 8-9</a:t>
            </a:r>
            <a:endParaRPr/>
          </a:p>
        </p:txBody>
      </p:sp>
      <p:sp>
        <p:nvSpPr>
          <p:cNvPr id="753" name="Google Shape;753;g391df663a0e_1_0"/>
          <p:cNvSpPr/>
          <p:nvPr/>
        </p:nvSpPr>
        <p:spPr bwMode="auto">
          <a:xfrm>
            <a:off x="7632579" y="1158039"/>
            <a:ext cx="597600" cy="151800"/>
          </a:xfrm>
          <a:prstGeom prst="roundRect">
            <a:avLst>
              <a:gd name="adj" fmla="val 50000"/>
            </a:avLst>
          </a:prstGeom>
          <a:solidFill>
            <a:srgbClr val="DDD82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УГТ 5-7</a:t>
            </a:r>
            <a:endParaRPr/>
          </a:p>
        </p:txBody>
      </p:sp>
      <p:sp>
        <p:nvSpPr>
          <p:cNvPr id="754" name="Google Shape;754;g391df663a0e_1_0"/>
          <p:cNvSpPr txBox="1"/>
          <p:nvPr/>
        </p:nvSpPr>
        <p:spPr bwMode="auto">
          <a:xfrm>
            <a:off x="7586279" y="1778334"/>
            <a:ext cx="981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Готовое рыночное 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решение</a:t>
            </a:r>
            <a:endParaRPr/>
          </a:p>
        </p:txBody>
      </p:sp>
      <p:sp>
        <p:nvSpPr>
          <p:cNvPr id="755" name="Google Shape;755;g391df663a0e_1_0"/>
          <p:cNvSpPr txBox="1"/>
          <p:nvPr/>
        </p:nvSpPr>
        <p:spPr bwMode="auto">
          <a:xfrm>
            <a:off x="7583436" y="1344200"/>
            <a:ext cx="667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Разработка</a:t>
            </a:r>
            <a:endParaRPr/>
          </a:p>
        </p:txBody>
      </p:sp>
      <p:sp>
        <p:nvSpPr>
          <p:cNvPr id="756" name="Google Shape;756;g391df663a0e_1_0"/>
          <p:cNvSpPr txBox="1"/>
          <p:nvPr/>
        </p:nvSpPr>
        <p:spPr bwMode="auto">
          <a:xfrm>
            <a:off x="7600931" y="917728"/>
            <a:ext cx="6609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Концепция </a:t>
            </a:r>
            <a:endParaRPr/>
          </a:p>
        </p:txBody>
      </p:sp>
      <p:pic>
        <p:nvPicPr>
          <p:cNvPr id="757" name="Google Shape;757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8499127" y="3095770"/>
            <a:ext cx="106518" cy="17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g391df663a0e_1_0"/>
          <p:cNvPicPr/>
          <p:nvPr/>
        </p:nvPicPr>
        <p:blipFill>
          <a:blip r:embed="rId6">
            <a:alphaModFix/>
          </a:blip>
          <a:srcRect l="77514" t="24554" r="9872" b="45895"/>
          <a:stretch/>
        </p:blipFill>
        <p:spPr bwMode="auto">
          <a:xfrm>
            <a:off x="8458928" y="2901039"/>
            <a:ext cx="161794" cy="16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g391df663a0e_1_0" descr="Главная"/>
          <p:cNvPicPr/>
          <p:nvPr/>
        </p:nvPicPr>
        <p:blipFill>
          <a:blip r:embed="rId5">
            <a:alphaModFix/>
          </a:blip>
          <a:srcRect l="0" t="0" r="88961" b="0"/>
          <a:stretch/>
        </p:blipFill>
        <p:spPr bwMode="auto">
          <a:xfrm>
            <a:off x="8497557" y="2441002"/>
            <a:ext cx="99628" cy="15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g391df663a0e_1_0"/>
          <p:cNvPicPr/>
          <p:nvPr/>
        </p:nvPicPr>
        <p:blipFill>
          <a:blip r:embed="rId7">
            <a:alphaModFix/>
          </a:blip>
          <a:srcRect l="42533" t="39733" r="42133" b="47066"/>
          <a:stretch/>
        </p:blipFill>
        <p:spPr bwMode="auto">
          <a:xfrm>
            <a:off x="8448140" y="3539753"/>
            <a:ext cx="195427" cy="168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8476295" y="3295148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g391df663a0e_1_0"/>
          <p:cNvPicPr/>
          <p:nvPr/>
        </p:nvPicPr>
        <p:blipFill>
          <a:blip r:embed="rId8">
            <a:alphaModFix/>
          </a:blip>
          <a:srcRect l="0" t="0" r="77433" b="0"/>
          <a:stretch/>
        </p:blipFill>
        <p:spPr bwMode="auto">
          <a:xfrm>
            <a:off x="8474407" y="2689487"/>
            <a:ext cx="152014" cy="1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g391df663a0e_1_0"/>
          <p:cNvPicPr/>
          <p:nvPr/>
        </p:nvPicPr>
        <p:blipFill>
          <a:blip r:embed="rId9">
            <a:alphaModFix/>
          </a:blip>
          <a:srcRect l="0" t="0" r="83559" b="0"/>
          <a:stretch/>
        </p:blipFill>
        <p:spPr bwMode="auto">
          <a:xfrm>
            <a:off x="8403170" y="3759359"/>
            <a:ext cx="217552" cy="151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g391df663a0e_1_0"/>
          <p:cNvPicPr/>
          <p:nvPr/>
        </p:nvPicPr>
        <p:blipFill>
          <a:blip r:embed="rId10">
            <a:alphaModFix/>
          </a:blip>
          <a:srcRect l="13198" t="0" r="12775" b="26513"/>
          <a:stretch/>
        </p:blipFill>
        <p:spPr bwMode="auto">
          <a:xfrm>
            <a:off x="8454007" y="3986226"/>
            <a:ext cx="161494" cy="158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g391df663a0e_1_0"/>
          <p:cNvPicPr/>
          <p:nvPr/>
        </p:nvPicPr>
        <p:blipFill>
          <a:blip r:embed="rId7">
            <a:alphaModFix/>
          </a:blip>
          <a:srcRect l="42533" t="39733" r="42133" b="47066"/>
          <a:stretch/>
        </p:blipFill>
        <p:spPr bwMode="auto">
          <a:xfrm>
            <a:off x="2190263" y="1653821"/>
            <a:ext cx="118297" cy="101840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g391df663a0e_1_0"/>
          <p:cNvSpPr txBox="1"/>
          <p:nvPr/>
        </p:nvSpPr>
        <p:spPr bwMode="auto">
          <a:xfrm>
            <a:off x="1023453" y="-52593"/>
            <a:ext cx="7435475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7E7E7E"/>
              </a:buClr>
              <a:buSzPts val="1400"/>
              <a:defRPr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Дорожная</a:t>
            </a:r>
            <a:r>
              <a:rPr lang="en-GB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lang="en-GB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карта</a:t>
            </a:r>
            <a:r>
              <a:rPr lang="ru-RU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 развития компонентов совместимых с открытой АСУ ТП </a:t>
            </a:r>
            <a:r>
              <a:rPr lang="en-GB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РГ ОАСУ ТП</a:t>
            </a:r>
            <a:r>
              <a:rPr lang="ru-RU" sz="12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</a:rPr>
              <a:t> домена «Автоматизация технологических процессов»</a:t>
            </a:r>
            <a:endParaRPr/>
          </a:p>
        </p:txBody>
      </p:sp>
      <p:pic>
        <p:nvPicPr>
          <p:cNvPr id="767" name="Google Shape;767;g391df663a0e_1_0"/>
          <p:cNvPicPr/>
          <p:nvPr/>
        </p:nvPicPr>
        <p:blipFill>
          <a:blip r:embed="rId3">
            <a:alphaModFix/>
          </a:blip>
          <a:srcRect l="31558" t="-4202" r="35146" b="25936"/>
          <a:stretch/>
        </p:blipFill>
        <p:spPr bwMode="auto">
          <a:xfrm>
            <a:off x="2204413" y="2445821"/>
            <a:ext cx="78739" cy="1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g391df663a0e_1_0" descr="Главная"/>
          <p:cNvPicPr/>
          <p:nvPr/>
        </p:nvPicPr>
        <p:blipFill>
          <a:blip r:embed="rId5">
            <a:alphaModFix/>
          </a:blip>
          <a:srcRect l="0" t="0" r="88961" b="0"/>
          <a:stretch/>
        </p:blipFill>
        <p:spPr bwMode="auto">
          <a:xfrm>
            <a:off x="2204419" y="2085830"/>
            <a:ext cx="78731" cy="12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g391df663a0e_1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192936" y="4187591"/>
            <a:ext cx="78740" cy="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g391df663a0e_1_0"/>
          <p:cNvPicPr/>
          <p:nvPr/>
        </p:nvPicPr>
        <p:blipFill>
          <a:blip r:embed="rId8">
            <a:alphaModFix/>
          </a:blip>
          <a:srcRect l="0" t="0" r="77433" b="0"/>
          <a:stretch/>
        </p:blipFill>
        <p:spPr bwMode="auto">
          <a:xfrm>
            <a:off x="2198314" y="3034932"/>
            <a:ext cx="102603" cy="8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g391df663a0e_1_0"/>
          <p:cNvPicPr/>
          <p:nvPr/>
        </p:nvPicPr>
        <p:blipFill>
          <a:blip r:embed="rId8">
            <a:alphaModFix/>
          </a:blip>
          <a:srcRect l="0" t="0" r="77433" b="0"/>
          <a:stretch/>
        </p:blipFill>
        <p:spPr bwMode="auto">
          <a:xfrm>
            <a:off x="2197135" y="3148516"/>
            <a:ext cx="102603" cy="8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g391df663a0e_1_0"/>
          <p:cNvPicPr/>
          <p:nvPr/>
        </p:nvPicPr>
        <p:blipFill>
          <a:blip r:embed="rId2">
            <a:alphaModFix/>
          </a:blip>
          <a:srcRect l="77514" t="24554" r="9872" b="45895"/>
          <a:stretch/>
        </p:blipFill>
        <p:spPr bwMode="auto">
          <a:xfrm>
            <a:off x="2173157" y="3833677"/>
            <a:ext cx="118298" cy="117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3" name="Google Shape;773;g391df663a0e_1_0"/>
          <p:cNvCxnSpPr>
            <a:cxnSpLocks/>
          </p:cNvCxnSpPr>
          <p:nvPr/>
        </p:nvCxnSpPr>
        <p:spPr bwMode="auto">
          <a:xfrm>
            <a:off x="3519860" y="636599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4" name="Google Shape;774;g391df663a0e_1_0"/>
          <p:cNvCxnSpPr>
            <a:cxnSpLocks/>
          </p:cNvCxnSpPr>
          <p:nvPr/>
        </p:nvCxnSpPr>
        <p:spPr bwMode="auto">
          <a:xfrm>
            <a:off x="2735283" y="636598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5" name="Google Shape;775;g391df663a0e_1_0"/>
          <p:cNvCxnSpPr>
            <a:cxnSpLocks/>
          </p:cNvCxnSpPr>
          <p:nvPr/>
        </p:nvCxnSpPr>
        <p:spPr bwMode="auto">
          <a:xfrm>
            <a:off x="4281830" y="648003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6" name="Google Shape;776;g391df663a0e_1_0"/>
          <p:cNvCxnSpPr>
            <a:cxnSpLocks/>
          </p:cNvCxnSpPr>
          <p:nvPr/>
        </p:nvCxnSpPr>
        <p:spPr bwMode="auto">
          <a:xfrm>
            <a:off x="5043830" y="636598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7" name="Google Shape;777;g391df663a0e_1_0"/>
          <p:cNvCxnSpPr>
            <a:cxnSpLocks/>
          </p:cNvCxnSpPr>
          <p:nvPr/>
        </p:nvCxnSpPr>
        <p:spPr bwMode="auto">
          <a:xfrm>
            <a:off x="5811474" y="636598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8" name="Google Shape;778;g391df663a0e_1_0"/>
          <p:cNvCxnSpPr>
            <a:cxnSpLocks/>
          </p:cNvCxnSpPr>
          <p:nvPr/>
        </p:nvCxnSpPr>
        <p:spPr bwMode="auto">
          <a:xfrm>
            <a:off x="6584763" y="636598"/>
            <a:ext cx="0" cy="3646800"/>
          </a:xfrm>
          <a:prstGeom prst="straightConnector1">
            <a:avLst/>
          </a:prstGeom>
          <a:noFill/>
          <a:ln w="12700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9" name="Google Shape;779;g391df663a0e_1_0"/>
          <p:cNvSpPr txBox="1"/>
          <p:nvPr/>
        </p:nvSpPr>
        <p:spPr bwMode="auto">
          <a:xfrm>
            <a:off x="358765" y="4349408"/>
            <a:ext cx="2478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Статус на Q4 2025 года (всего 27 компонентов)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highlight>
                  <a:srgbClr val="E58E76"/>
                </a:highlight>
                <a:latin typeface="Arial"/>
                <a:ea typeface="Arial"/>
                <a:cs typeface="Arial"/>
              </a:rPr>
              <a:t>УГТ 1-4 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– 2 компонента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highlight>
                  <a:srgbClr val="DDD829"/>
                </a:highlight>
                <a:latin typeface="Arial"/>
                <a:ea typeface="Arial"/>
                <a:cs typeface="Arial"/>
              </a:rPr>
              <a:t>УГТ 5-7 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– 19 компонентов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highlight>
                  <a:srgbClr val="60BDBB"/>
                </a:highlight>
                <a:latin typeface="Arial"/>
                <a:ea typeface="Arial"/>
                <a:cs typeface="Arial"/>
              </a:rPr>
              <a:t>УГТ 8-9 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– 6 компонентов</a:t>
            </a:r>
            <a:endParaRPr/>
          </a:p>
        </p:txBody>
      </p:sp>
      <p:sp>
        <p:nvSpPr>
          <p:cNvPr id="780" name="Google Shape;780;g391df663a0e_1_0"/>
          <p:cNvSpPr/>
          <p:nvPr/>
        </p:nvSpPr>
        <p:spPr bwMode="auto">
          <a:xfrm>
            <a:off x="3428871" y="4199902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1" name="Google Shape;781;g391df663a0e_1_0"/>
          <p:cNvSpPr/>
          <p:nvPr/>
        </p:nvSpPr>
        <p:spPr bwMode="auto">
          <a:xfrm>
            <a:off x="3422712" y="4085717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2" name="Google Shape;782;g391df663a0e_1_0"/>
          <p:cNvSpPr/>
          <p:nvPr/>
        </p:nvSpPr>
        <p:spPr bwMode="auto">
          <a:xfrm>
            <a:off x="3420999" y="3971320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3" name="Google Shape;783;g391df663a0e_1_0"/>
          <p:cNvSpPr/>
          <p:nvPr/>
        </p:nvSpPr>
        <p:spPr bwMode="auto">
          <a:xfrm>
            <a:off x="3424344" y="3742738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4" name="Google Shape;784;g391df663a0e_1_0"/>
          <p:cNvSpPr/>
          <p:nvPr/>
        </p:nvSpPr>
        <p:spPr bwMode="auto">
          <a:xfrm>
            <a:off x="3418185" y="3628553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5" name="Google Shape;785;g391df663a0e_1_0"/>
          <p:cNvSpPr/>
          <p:nvPr/>
        </p:nvSpPr>
        <p:spPr bwMode="auto">
          <a:xfrm>
            <a:off x="3416472" y="3514156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6" name="Google Shape;786;g391df663a0e_1_0"/>
          <p:cNvSpPr/>
          <p:nvPr/>
        </p:nvSpPr>
        <p:spPr bwMode="auto">
          <a:xfrm>
            <a:off x="3421902" y="3395903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7" name="Google Shape;787;g391df663a0e_1_0"/>
          <p:cNvSpPr/>
          <p:nvPr/>
        </p:nvSpPr>
        <p:spPr bwMode="auto">
          <a:xfrm>
            <a:off x="3415743" y="3281718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8" name="Google Shape;788;g391df663a0e_1_0"/>
          <p:cNvSpPr/>
          <p:nvPr/>
        </p:nvSpPr>
        <p:spPr bwMode="auto">
          <a:xfrm>
            <a:off x="3412985" y="3053445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9" name="Google Shape;789;g391df663a0e_1_0"/>
          <p:cNvSpPr/>
          <p:nvPr/>
        </p:nvSpPr>
        <p:spPr bwMode="auto">
          <a:xfrm>
            <a:off x="3415560" y="2933628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0" name="Google Shape;790;g391df663a0e_1_0"/>
          <p:cNvSpPr/>
          <p:nvPr/>
        </p:nvSpPr>
        <p:spPr bwMode="auto">
          <a:xfrm>
            <a:off x="3409401" y="2819443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1" name="Google Shape;791;g391df663a0e_1_0"/>
          <p:cNvSpPr/>
          <p:nvPr/>
        </p:nvSpPr>
        <p:spPr bwMode="auto">
          <a:xfrm>
            <a:off x="3407688" y="2705046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2" name="Google Shape;792;g391df663a0e_1_0"/>
          <p:cNvSpPr/>
          <p:nvPr/>
        </p:nvSpPr>
        <p:spPr bwMode="auto">
          <a:xfrm>
            <a:off x="3413118" y="2586793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3" name="Google Shape;793;g391df663a0e_1_0"/>
          <p:cNvSpPr/>
          <p:nvPr/>
        </p:nvSpPr>
        <p:spPr bwMode="auto">
          <a:xfrm>
            <a:off x="3406959" y="2472608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4" name="Google Shape;794;g391df663a0e_1_0"/>
          <p:cNvSpPr/>
          <p:nvPr/>
        </p:nvSpPr>
        <p:spPr bwMode="auto">
          <a:xfrm>
            <a:off x="3414030" y="2129629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5" name="Google Shape;795;g391df663a0e_1_0"/>
          <p:cNvSpPr/>
          <p:nvPr/>
        </p:nvSpPr>
        <p:spPr bwMode="auto">
          <a:xfrm>
            <a:off x="3407871" y="2015443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6" name="Google Shape;796;g391df663a0e_1_0"/>
          <p:cNvSpPr/>
          <p:nvPr/>
        </p:nvSpPr>
        <p:spPr bwMode="auto">
          <a:xfrm>
            <a:off x="3406158" y="1901047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7" name="Google Shape;797;g391df663a0e_1_0"/>
          <p:cNvSpPr/>
          <p:nvPr/>
        </p:nvSpPr>
        <p:spPr bwMode="auto">
          <a:xfrm>
            <a:off x="3411588" y="1782794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8" name="Google Shape;798;g391df663a0e_1_0"/>
          <p:cNvSpPr/>
          <p:nvPr/>
        </p:nvSpPr>
        <p:spPr bwMode="auto">
          <a:xfrm>
            <a:off x="3405428" y="1668609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9" name="Google Shape;799;g391df663a0e_1_0"/>
          <p:cNvSpPr/>
          <p:nvPr/>
        </p:nvSpPr>
        <p:spPr bwMode="auto">
          <a:xfrm>
            <a:off x="3399269" y="1214291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0" name="Google Shape;800;g391df663a0e_1_0"/>
          <p:cNvSpPr/>
          <p:nvPr/>
        </p:nvSpPr>
        <p:spPr bwMode="auto">
          <a:xfrm>
            <a:off x="3408108" y="1453329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1" name="Google Shape;801;g391df663a0e_1_0"/>
          <p:cNvSpPr/>
          <p:nvPr/>
        </p:nvSpPr>
        <p:spPr bwMode="auto">
          <a:xfrm>
            <a:off x="3406158" y="4506846"/>
            <a:ext cx="45600" cy="4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2" name="Google Shape;802;g391df663a0e_1_0"/>
          <p:cNvSpPr txBox="1"/>
          <p:nvPr/>
        </p:nvSpPr>
        <p:spPr bwMode="auto">
          <a:xfrm>
            <a:off x="3442158" y="4428465"/>
            <a:ext cx="274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форуме в Нижнем Новгороде на стенде ОАСУ ТП 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продемонстрирована работа 21 компонента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79401" y="2038244"/>
            <a:ext cx="4816738" cy="1329508"/>
          </a:xfrm>
        </p:spPr>
        <p:txBody>
          <a:bodyPr/>
          <a:lstStyle/>
          <a:p>
            <a:pPr>
              <a:defRPr/>
            </a:pPr>
            <a:r>
              <a:rPr lang="ru-RU">
                <a:latin typeface="Arial Black"/>
              </a:rPr>
              <a:t>Приложение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>
                <a:latin typeface="Arial Black"/>
              </a:rPr>
              <a:t/>
            </a:fld>
            <a:endParaRPr lang="en-GB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7" name="Google Shape;1507;g2e893741e08_0_746"/>
          <p:cNvSpPr/>
          <p:nvPr/>
        </p:nvSpPr>
        <p:spPr bwMode="auto">
          <a:xfrm>
            <a:off x="5114253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8" name="Google Shape;1508;g2e893741e08_0_746"/>
          <p:cNvSpPr/>
          <p:nvPr/>
        </p:nvSpPr>
        <p:spPr bwMode="auto">
          <a:xfrm>
            <a:off x="5115090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</a:rPr>
              <a:t>Внешний рынок</a:t>
            </a:r>
            <a:endParaRPr sz="1100"/>
          </a:p>
        </p:txBody>
      </p:sp>
      <p:sp>
        <p:nvSpPr>
          <p:cNvPr id="1509" name="Google Shape;1509;g2e893741e08_0_746"/>
          <p:cNvSpPr/>
          <p:nvPr/>
        </p:nvSpPr>
        <p:spPr bwMode="auto">
          <a:xfrm>
            <a:off x="5114253" y="-57048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0" name="Google Shape;1510;g2e893741e08_0_746"/>
          <p:cNvSpPr/>
          <p:nvPr/>
        </p:nvSpPr>
        <p:spPr bwMode="auto">
          <a:xfrm>
            <a:off x="5115090" y="-57048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>
                <a:solidFill>
                  <a:srgbClr val="3C3C3C"/>
                </a:solidFill>
                <a:latin typeface="Arial"/>
                <a:ea typeface="Arial"/>
                <a:cs typeface="Arial"/>
              </a:rPr>
              <a:t>Северсталь</a:t>
            </a: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1" name="Google Shape;1511;g2e893741e08_0_746"/>
          <p:cNvSpPr/>
          <p:nvPr/>
        </p:nvSpPr>
        <p:spPr bwMode="auto">
          <a:xfrm>
            <a:off x="6303761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C198E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2" name="Google Shape;1512;g2e893741e08_0_746"/>
          <p:cNvSpPr/>
          <p:nvPr/>
        </p:nvSpPr>
        <p:spPr bwMode="auto">
          <a:xfrm>
            <a:off x="6304598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</a:rPr>
              <a:t>Ростелеком</a:t>
            </a:r>
            <a:endParaRPr sz="1100"/>
          </a:p>
        </p:txBody>
      </p:sp>
      <p:sp>
        <p:nvSpPr>
          <p:cNvPr id="1513" name="Google Shape;1513;g2e893741e08_0_746"/>
          <p:cNvSpPr/>
          <p:nvPr/>
        </p:nvSpPr>
        <p:spPr bwMode="auto">
          <a:xfrm>
            <a:off x="6303761" y="-587713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4" name="Google Shape;1514;g2e893741e08_0_746"/>
          <p:cNvSpPr/>
          <p:nvPr/>
        </p:nvSpPr>
        <p:spPr bwMode="auto">
          <a:xfrm>
            <a:off x="6304598" y="-587713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</a:rPr>
              <a:t>НПО КИС</a:t>
            </a:r>
            <a:endParaRPr sz="1100"/>
          </a:p>
        </p:txBody>
      </p:sp>
      <p:sp>
        <p:nvSpPr>
          <p:cNvPr id="1515" name="Google Shape;1515;g2e893741e08_0_746"/>
          <p:cNvSpPr/>
          <p:nvPr/>
        </p:nvSpPr>
        <p:spPr bwMode="auto">
          <a:xfrm>
            <a:off x="7493268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6" name="Google Shape;1516;g2e893741e08_0_746"/>
          <p:cNvSpPr/>
          <p:nvPr/>
        </p:nvSpPr>
        <p:spPr bwMode="auto">
          <a:xfrm>
            <a:off x="7494105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</a:rPr>
              <a:t>Еврохим</a:t>
            </a: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9" name="Google Shape;1519;g2e893741e08_0_746"/>
          <p:cNvSpPr/>
          <p:nvPr/>
        </p:nvSpPr>
        <p:spPr bwMode="auto">
          <a:xfrm>
            <a:off x="3924746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7A6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0" name="Google Shape;1520;g2e893741e08_0_746"/>
          <p:cNvSpPr/>
          <p:nvPr/>
        </p:nvSpPr>
        <p:spPr bwMode="auto">
          <a:xfrm>
            <a:off x="3925583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</a:rPr>
              <a:t>Газпромнефть</a:t>
            </a:r>
            <a:endParaRPr sz="1100"/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/>
              <a:t/>
            </a:fld>
            <a:endParaRPr/>
          </a:p>
        </p:txBody>
      </p:sp>
      <p:graphicFrame>
        <p:nvGraphicFramePr>
          <p:cNvPr id="2" name="Таблица 2"/>
          <p:cNvGraphicFramePr>
            <a:graphicFrameLocks xmlns:a="http://schemas.openxmlformats.org/drawingml/2006/main" noGrp="1"/>
          </p:cNvGraphicFramePr>
          <p:nvPr/>
        </p:nvGraphicFramePr>
        <p:xfrm>
          <a:off x="150495" y="718555"/>
          <a:ext cx="8815724" cy="3832835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{FD65B841-09A5-49CE-820C-205625AF61D2}</a:tableStyleId>
              </a:tblPr>
              <a:tblGrid>
                <a:gridCol w="5345675"/>
                <a:gridCol w="3470049"/>
              </a:tblGrid>
              <a:tr h="34849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Стадии разработки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Документы </a:t>
                      </a:r>
                      <a:endParaRPr/>
                    </a:p>
                  </a:txBody>
                  <a:tcPr/>
                </a:tc>
              </a:tr>
              <a:tr h="220259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УГТ1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Основные принципы технологии изучены и опубликованы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48494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Существует концепция (идея), какое должен быть функционал и алгоритмы</a:t>
                      </a:r>
                      <a:endParaRPr/>
                    </a:p>
                    <a:p>
                      <a:pPr>
                        <a:defRPr/>
                      </a:pPr>
                      <a:endParaRPr lang="ru-RU" sz="900">
                        <a:solidFill>
                          <a:schemeClr val="tx1">
                            <a:lumMod val="75000"/>
                          </a:schemeClr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cs typeface="Calibri"/>
                        </a:rPr>
                        <a:t>Описание концепции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46385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УГТ2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Концепция технологии и/или ее применения сформулированы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4849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Выполнено частичное программирование, какое оборудование применяется,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начальное тестирование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Техзадание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, Описание программы,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Отчет о тестировании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79219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УГТ3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Критические функции и/или характеристики подтверждены аналитическим и экспериментальным путем</a:t>
                      </a:r>
                      <a:endParaRPr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4849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Определены и разрабатывается алгоритмы, определена архитектура, проведено тестирование в лабораторной среде, проведено сравнение с аналогами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Техзадание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, Описание программы, Отчет о тестировании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41663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УГТ4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Компонент и/или макет испытаны в лабораторном окружении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4849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Разработка архитектуры, разработан код ПО, модули соответствует архитектуры,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проведена интеграция функций и модулей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Техзадание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, Описание программы, код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программы, Отчет о тестировании, Договор на выполнение работ, Научно-технический отчет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48194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УГТ5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Компонент и/или макет испытаны в окружении, близком к реальному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601511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Завершен анализ требований к внутреннему интерфейсу, внешние интерфейсы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описаны, завершена разработка функций/модулей и их интеграция в ПО, проведено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нагрузочное тестирование</a:t>
                      </a:r>
                      <a:endParaRPr/>
                    </a:p>
                    <a:p>
                      <a:pPr>
                        <a:defRPr/>
                      </a:pPr>
                      <a:endParaRPr lang="ru-RU" sz="900">
                        <a:solidFill>
                          <a:schemeClr val="tx1">
                            <a:lumMod val="75000"/>
                          </a:schemeClr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Техзадание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, Описание программы, Отчет о тестировании, Видео работы функционала, Договор на выполнение работ, Научно-технический отчет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1" name="Google Shape;1498;g2e893741e08_0_746"/>
          <p:cNvSpPr txBox="1"/>
          <p:nvPr/>
        </p:nvSpPr>
        <p:spPr bwMode="auto">
          <a:xfrm>
            <a:off x="1013936" y="-46116"/>
            <a:ext cx="6100904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80000"/>
              </a:lnSpc>
              <a:buClr>
                <a:srgbClr val="7E7E7E"/>
              </a:buClr>
              <a:defRPr/>
            </a:pPr>
            <a:r>
              <a:rPr lang="ru-RU" sz="1400" b="1">
                <a:solidFill>
                  <a:schemeClr val="bg2"/>
                </a:solidFill>
              </a:rPr>
              <a:t>Уровни готовности технологии (</a:t>
            </a:r>
            <a:r>
              <a:rPr lang="ru-RU" sz="1400">
                <a:solidFill>
                  <a:schemeClr val="bg2"/>
                </a:solidFill>
              </a:rPr>
              <a:t>ГОСТ Р 58048-2017)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7" name="Google Shape;1507;g2e893741e08_0_746"/>
          <p:cNvSpPr/>
          <p:nvPr/>
        </p:nvSpPr>
        <p:spPr bwMode="auto">
          <a:xfrm>
            <a:off x="5114253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08" name="Google Shape;1508;g2e893741e08_0_746"/>
          <p:cNvSpPr/>
          <p:nvPr/>
        </p:nvSpPr>
        <p:spPr bwMode="auto">
          <a:xfrm>
            <a:off x="5115090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Внешний рынок</a:t>
            </a:r>
            <a:endParaRPr sz="1100">
              <a:latin typeface="+mn-lt"/>
            </a:endParaRPr>
          </a:p>
        </p:txBody>
      </p:sp>
      <p:sp>
        <p:nvSpPr>
          <p:cNvPr id="1509" name="Google Shape;1509;g2e893741e08_0_746"/>
          <p:cNvSpPr/>
          <p:nvPr/>
        </p:nvSpPr>
        <p:spPr bwMode="auto">
          <a:xfrm>
            <a:off x="5114253" y="-57048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0" name="Google Shape;1510;g2e893741e08_0_746"/>
          <p:cNvSpPr/>
          <p:nvPr/>
        </p:nvSpPr>
        <p:spPr bwMode="auto">
          <a:xfrm>
            <a:off x="5115090" y="-57048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>
                <a:solidFill>
                  <a:srgbClr val="3C3C3C"/>
                </a:solidFill>
                <a:latin typeface="+mn-lt"/>
                <a:ea typeface="Arial"/>
                <a:cs typeface="Arial"/>
              </a:rPr>
              <a:t>Северсталь</a:t>
            </a: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1" name="Google Shape;1511;g2e893741e08_0_746"/>
          <p:cNvSpPr/>
          <p:nvPr/>
        </p:nvSpPr>
        <p:spPr bwMode="auto">
          <a:xfrm>
            <a:off x="6303761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C198E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2" name="Google Shape;1512;g2e893741e08_0_746"/>
          <p:cNvSpPr/>
          <p:nvPr/>
        </p:nvSpPr>
        <p:spPr bwMode="auto">
          <a:xfrm>
            <a:off x="6304598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Ростелеком</a:t>
            </a:r>
            <a:endParaRPr sz="1100">
              <a:latin typeface="+mn-lt"/>
            </a:endParaRPr>
          </a:p>
        </p:txBody>
      </p:sp>
      <p:sp>
        <p:nvSpPr>
          <p:cNvPr id="1513" name="Google Shape;1513;g2e893741e08_0_746"/>
          <p:cNvSpPr/>
          <p:nvPr/>
        </p:nvSpPr>
        <p:spPr bwMode="auto">
          <a:xfrm>
            <a:off x="6303761" y="-587713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4" name="Google Shape;1514;g2e893741e08_0_746"/>
          <p:cNvSpPr/>
          <p:nvPr/>
        </p:nvSpPr>
        <p:spPr bwMode="auto">
          <a:xfrm>
            <a:off x="6304598" y="-587713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НПО КИС</a:t>
            </a:r>
            <a:endParaRPr sz="1100">
              <a:latin typeface="+mn-lt"/>
            </a:endParaRPr>
          </a:p>
        </p:txBody>
      </p:sp>
      <p:sp>
        <p:nvSpPr>
          <p:cNvPr id="1515" name="Google Shape;1515;g2e893741e08_0_746"/>
          <p:cNvSpPr/>
          <p:nvPr/>
        </p:nvSpPr>
        <p:spPr bwMode="auto">
          <a:xfrm>
            <a:off x="7493268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6" name="Google Shape;1516;g2e893741e08_0_746"/>
          <p:cNvSpPr/>
          <p:nvPr/>
        </p:nvSpPr>
        <p:spPr bwMode="auto">
          <a:xfrm>
            <a:off x="7494105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  <a:ea typeface="Arial"/>
                <a:cs typeface="Arial"/>
              </a:rPr>
              <a:t>Еврохим</a:t>
            </a: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19" name="Google Shape;1519;g2e893741e08_0_746"/>
          <p:cNvSpPr/>
          <p:nvPr/>
        </p:nvSpPr>
        <p:spPr bwMode="auto">
          <a:xfrm>
            <a:off x="3924746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7A6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520" name="Google Shape;1520;g2e893741e08_0_746"/>
          <p:cNvSpPr/>
          <p:nvPr/>
        </p:nvSpPr>
        <p:spPr bwMode="auto">
          <a:xfrm>
            <a:off x="3925583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Газпромнефть</a:t>
            </a:r>
            <a:endParaRPr sz="1100">
              <a:latin typeface="+mn-lt"/>
            </a:endParaRPr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+mn-lt"/>
              </a:rPr>
              <a:t/>
            </a:fld>
            <a:endParaRPr>
              <a:latin typeface="+mn-lt"/>
            </a:endParaRPr>
          </a:p>
        </p:txBody>
      </p:sp>
      <p:graphicFrame>
        <p:nvGraphicFramePr>
          <p:cNvPr id="2" name="Таблица 2"/>
          <p:cNvGraphicFramePr>
            <a:graphicFrameLocks xmlns:a="http://schemas.openxmlformats.org/drawingml/2006/main" noGrp="1"/>
          </p:cNvGraphicFramePr>
          <p:nvPr/>
        </p:nvGraphicFramePr>
        <p:xfrm>
          <a:off x="150495" y="707181"/>
          <a:ext cx="8815724" cy="4186977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{FD65B841-09A5-49CE-820C-205625AF61D2}</a:tableStyleId>
              </a:tblPr>
              <a:tblGrid>
                <a:gridCol w="5345675"/>
                <a:gridCol w="3470049"/>
              </a:tblGrid>
              <a:tr h="34849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>
                          <a:latin typeface="+mn-lt"/>
                          <a:cs typeface="Calibri"/>
                        </a:rPr>
                        <a:t>Стадии разработки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>
                          <a:latin typeface="+mn-lt"/>
                          <a:cs typeface="Calibri"/>
                        </a:rPr>
                        <a:t>Документы</a:t>
                      </a:r>
                      <a:endParaRPr/>
                    </a:p>
                  </a:txBody>
                  <a:tcPr/>
                </a:tc>
              </a:tr>
              <a:tr h="227915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УГТ 6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Модель системы/подсистемы или прототип продемонстрированы в окружении, близком к реальному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601511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Завершен анализ структур баз данных и интерфейсов, ограничение по времени,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проведена интеграция модулей и их совместная работа, разработана документация,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выполнены лабораторные испытания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Описание программы, Видео работы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функционала, Отчет о тестировании,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Руководство пользователя/администратора,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текст программы, Акты испытаний и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методика испытаний, Договор на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выполнение работ,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Научно-технический отчет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58021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УГТ 7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Прототип системы продемонстрирован в условиях эксплуатации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601511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Выпущена «бета»-версия ПО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Алгоритмы работают на процессоре(ах) в эксплуатационной среде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Видео работы функционала, Акты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ОПЭ, Видео работы функционала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98589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УГТ 8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Реальная система завершена и квалифицирована в ходе испытаний и демонстрации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601511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Программное обеспечение тщательно отлажено, Процесс подтверждения сертификации</a:t>
                      </a:r>
                      <a:endParaRPr lang="en" sz="900" b="0" i="0" u="none" strike="noStrike" cap="none">
                        <a:solidFill>
                          <a:schemeClr val="tx1">
                            <a:lumMod val="75000"/>
                          </a:schemeClr>
                        </a:solidFill>
                        <a:latin typeface="+mn-lt"/>
                        <a:ea typeface="Arial"/>
                        <a:cs typeface="Arial"/>
                      </a:endParaRPr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завершен, ПО работает в реальных условиях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Акты испытаний и методика испытаний,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Отчет о тестировании, Руководство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пользователя/администратора, Результаты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сертификации</a:t>
                      </a:r>
                      <a:r>
                        <a:rPr lang="en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Акты эксплуатации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54502">
                <a:tc gridSpan="2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УГТ9: </a:t>
                      </a: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Реальная система подтверждена путем успешной эксплуатации</a:t>
                      </a:r>
                      <a:endParaRPr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601511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900" b="0" i="0" u="none" strike="noStrike" cap="none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Arial"/>
                          <a:cs typeface="Calibri"/>
                        </a:rPr>
                        <a:t>Организовано тиражирование и поддержка решения </a:t>
                      </a:r>
                      <a:endParaRPr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 sz="900">
                        <a:solidFill>
                          <a:schemeClr val="tx1">
                            <a:lumMod val="75000"/>
                          </a:schemeClr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7" name="Google Shape;1498;g2e893741e08_0_746"/>
          <p:cNvSpPr txBox="1"/>
          <p:nvPr/>
        </p:nvSpPr>
        <p:spPr bwMode="auto">
          <a:xfrm>
            <a:off x="994885" y="-51803"/>
            <a:ext cx="6100904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80000"/>
              </a:lnSpc>
              <a:buClr>
                <a:srgbClr val="7E7E7E"/>
              </a:buClr>
              <a:defRPr/>
            </a:pPr>
            <a:r>
              <a:rPr lang="ru-RU" sz="1400" b="1">
                <a:solidFill>
                  <a:schemeClr val="bg2"/>
                </a:solidFill>
              </a:rPr>
              <a:t>Уровни готовности технологии (</a:t>
            </a:r>
            <a:r>
              <a:rPr lang="ru-RU" sz="1400">
                <a:solidFill>
                  <a:schemeClr val="bg2"/>
                </a:solidFill>
              </a:rPr>
              <a:t>ГОСТ Р 58048-2017)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7" name="Google Shape;1507;g2e893741e08_0_746"/>
          <p:cNvSpPr/>
          <p:nvPr/>
        </p:nvSpPr>
        <p:spPr bwMode="auto">
          <a:xfrm>
            <a:off x="5114253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08" name="Google Shape;1508;g2e893741e08_0_746"/>
          <p:cNvSpPr/>
          <p:nvPr/>
        </p:nvSpPr>
        <p:spPr bwMode="auto">
          <a:xfrm>
            <a:off x="5115090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Внешний рынок</a:t>
            </a:r>
            <a:endParaRPr sz="1100">
              <a:latin typeface="+mn-lt"/>
            </a:endParaRPr>
          </a:p>
        </p:txBody>
      </p:sp>
      <p:sp>
        <p:nvSpPr>
          <p:cNvPr id="1509" name="Google Shape;1509;g2e893741e08_0_746"/>
          <p:cNvSpPr/>
          <p:nvPr/>
        </p:nvSpPr>
        <p:spPr bwMode="auto">
          <a:xfrm>
            <a:off x="5114253" y="-57048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0" name="Google Shape;1510;g2e893741e08_0_746"/>
          <p:cNvSpPr/>
          <p:nvPr/>
        </p:nvSpPr>
        <p:spPr bwMode="auto">
          <a:xfrm>
            <a:off x="5115090" y="-57048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>
                <a:solidFill>
                  <a:srgbClr val="3C3C3C"/>
                </a:solidFill>
                <a:latin typeface="+mn-lt"/>
              </a:rPr>
              <a:t>Северсталь</a:t>
            </a: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1" name="Google Shape;1511;g2e893741e08_0_746"/>
          <p:cNvSpPr/>
          <p:nvPr/>
        </p:nvSpPr>
        <p:spPr bwMode="auto">
          <a:xfrm>
            <a:off x="6303761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C198E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2" name="Google Shape;1512;g2e893741e08_0_746"/>
          <p:cNvSpPr/>
          <p:nvPr/>
        </p:nvSpPr>
        <p:spPr bwMode="auto">
          <a:xfrm>
            <a:off x="6304598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Ростелеком</a:t>
            </a:r>
            <a:endParaRPr sz="1100">
              <a:latin typeface="+mn-lt"/>
            </a:endParaRPr>
          </a:p>
        </p:txBody>
      </p:sp>
      <p:sp>
        <p:nvSpPr>
          <p:cNvPr id="1513" name="Google Shape;1513;g2e893741e08_0_746"/>
          <p:cNvSpPr/>
          <p:nvPr/>
        </p:nvSpPr>
        <p:spPr bwMode="auto">
          <a:xfrm>
            <a:off x="6303761" y="-587713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4" name="Google Shape;1514;g2e893741e08_0_746"/>
          <p:cNvSpPr/>
          <p:nvPr/>
        </p:nvSpPr>
        <p:spPr bwMode="auto">
          <a:xfrm>
            <a:off x="6304598" y="-587713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НПО КИС</a:t>
            </a:r>
            <a:endParaRPr sz="1100">
              <a:latin typeface="+mn-lt"/>
            </a:endParaRPr>
          </a:p>
        </p:txBody>
      </p:sp>
      <p:sp>
        <p:nvSpPr>
          <p:cNvPr id="1515" name="Google Shape;1515;g2e893741e08_0_746"/>
          <p:cNvSpPr/>
          <p:nvPr/>
        </p:nvSpPr>
        <p:spPr bwMode="auto">
          <a:xfrm>
            <a:off x="7493268" y="-876456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6" name="Google Shape;1516;g2e893741e08_0_746"/>
          <p:cNvSpPr/>
          <p:nvPr/>
        </p:nvSpPr>
        <p:spPr bwMode="auto">
          <a:xfrm>
            <a:off x="7494105" y="-876456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Еврохим</a:t>
            </a: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19" name="Google Shape;1519;g2e893741e08_0_746"/>
          <p:cNvSpPr/>
          <p:nvPr/>
        </p:nvSpPr>
        <p:spPr bwMode="auto">
          <a:xfrm>
            <a:off x="3924746" y="-865417"/>
            <a:ext cx="1131300" cy="233699"/>
          </a:xfrm>
          <a:prstGeom prst="roundRect">
            <a:avLst>
              <a:gd name="adj" fmla="val 16667"/>
            </a:avLst>
          </a:prstGeom>
          <a:solidFill>
            <a:srgbClr val="F7A600"/>
          </a:solidFill>
          <a:ln w="12700" cap="flat" cmpd="sng">
            <a:solidFill>
              <a:srgbClr val="00459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1000" sy="101000" algn="ctr" rotWithShape="0">
              <a:srgbClr val="000000">
                <a:alpha val="1294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/>
            </a:pPr>
            <a:endParaRPr sz="900" b="0" i="0" u="none" strike="noStrike" cap="none">
              <a:solidFill>
                <a:srgbClr val="3C3C3C"/>
              </a:solidFill>
              <a:latin typeface="+mn-lt"/>
            </a:endParaRPr>
          </a:p>
        </p:txBody>
      </p:sp>
      <p:sp>
        <p:nvSpPr>
          <p:cNvPr id="1520" name="Google Shape;1520;g2e893741e08_0_746"/>
          <p:cNvSpPr/>
          <p:nvPr/>
        </p:nvSpPr>
        <p:spPr bwMode="auto">
          <a:xfrm>
            <a:off x="3925583" y="-865417"/>
            <a:ext cx="11298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900"/>
              <a:buFont typeface="Arial"/>
              <a:buNone/>
              <a:defRPr/>
            </a:pPr>
            <a:r>
              <a:rPr lang="en-GB" sz="900" b="0" i="0" u="none" strike="noStrike" cap="none">
                <a:solidFill>
                  <a:srgbClr val="3C3C3C"/>
                </a:solidFill>
                <a:latin typeface="+mn-lt"/>
              </a:rPr>
              <a:t>Газпромнефть</a:t>
            </a:r>
            <a:endParaRPr sz="1100">
              <a:latin typeface="+mn-lt"/>
            </a:endParaRPr>
          </a:p>
        </p:txBody>
      </p:sp>
      <p:sp>
        <p:nvSpPr>
          <p:cNvPr id="25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1076325" y="83869"/>
            <a:ext cx="5368925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400" b="1" cap="none">
                <a:solidFill>
                  <a:schemeClr val="bg2"/>
                </a:solidFill>
                <a:latin typeface="Arial Black"/>
              </a:rPr>
              <a:t>Соотношение УГТ со стадиями жизненного цикла</a:t>
            </a:r>
            <a:endParaRPr>
              <a:solidFill>
                <a:schemeClr val="bg2"/>
              </a:solidFill>
              <a:latin typeface="Arial Black"/>
            </a:endParaRPr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+mn-lt"/>
              </a:rPr>
              <a:t/>
            </a:fld>
            <a:endParaRPr>
              <a:latin typeface="+mn-lt"/>
            </a:endParaRPr>
          </a:p>
        </p:txBody>
      </p:sp>
      <p:graphicFrame>
        <p:nvGraphicFramePr>
          <p:cNvPr id="5" name="Таблица 5"/>
          <p:cNvGraphicFramePr>
            <a:graphicFrameLocks xmlns:a="http://schemas.openxmlformats.org/drawingml/2006/main" noGrp="1"/>
          </p:cNvGraphicFramePr>
          <p:nvPr/>
        </p:nvGraphicFramePr>
        <p:xfrm>
          <a:off x="274192" y="509588"/>
          <a:ext cx="8432407" cy="4474835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{FD65B841-09A5-49CE-820C-205625AF61D2}</a:tableStyleId>
              </a:tblPr>
              <a:tblGrid>
                <a:gridCol w="2094255"/>
                <a:gridCol w="704239"/>
                <a:gridCol w="704239"/>
                <a:gridCol w="704239"/>
                <a:gridCol w="704239"/>
                <a:gridCol w="704240"/>
                <a:gridCol w="704239"/>
                <a:gridCol w="704239"/>
                <a:gridCol w="704239"/>
                <a:gridCol w="704239"/>
              </a:tblGrid>
              <a:tr h="388349">
                <a:tc rowSpan="3">
                  <a:txBody>
                    <a:bodyPr/>
                    <a:p>
                      <a:pPr algn="ctr"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Название стадии жизненного цикла / ГОСТ 2.103-2013, п. Стадии разработки </a:t>
                      </a:r>
                      <a:endParaRPr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9">
                  <a:txBody>
                    <a:bodyPr/>
                    <a:p>
                      <a:pPr algn="ctr"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Уровни готовности технологии (УГТ)</a:t>
                      </a:r>
                      <a:endParaRPr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272154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УГТ1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УГТ2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УГТ3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УГТ4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УГТ5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УГТ6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УГТ7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УГТ8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УГТ9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191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Идея 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Концепция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Определен функционал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Лабораторный прототип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«Альфа»-версия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«Бета»-версия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Готовое решение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Тираж</a:t>
                      </a:r>
                      <a:endParaRPr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1. Консолидация и формализация отраслевой потребности</a:t>
                      </a:r>
                      <a:endParaRPr/>
                    </a:p>
                  </a:txBody>
                  <a:tcPr marL="36000" marR="9525" marT="9525" marB="0" anchor="ctr"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2. Определение источников финансирования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3. Разработка функциональных требований, технического задания и технического проекта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4. Реализация требований</a:t>
                      </a:r>
                      <a:r>
                        <a:rPr lang="en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, </a:t>
                      </a: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проведение опытно-промышленной эксплуатации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5. Доработка решения (компонента) по результатам ОПЭ. Решение для тиража.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6. </a:t>
                      </a:r>
                      <a:r>
                        <a:rPr lang="en-US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Р</a:t>
                      </a: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азработка</a:t>
                      </a: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 стандарта, методика тиражирования решения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7. Сертификация решения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8. Оценка финансирования для тиража решения в отрасли 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834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9. Организация развития и сервисного обслуживания решения</a:t>
                      </a:r>
                      <a:endParaRPr/>
                    </a:p>
                  </a:txBody>
                  <a:tcPr marL="36000" marR="9525" marT="9525" marB="0" anchor="ctr"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>
                        <a:latin typeface="+mn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1</a:t>
            </a:r>
            <a:endParaRPr/>
          </a:p>
        </p:txBody>
      </p:sp>
      <p:sp>
        <p:nvSpPr>
          <p:cNvPr id="5" name="Content Placeholder 2"/>
          <p:cNvSpPr txBox="1"/>
          <p:nvPr/>
        </p:nvSpPr>
        <p:spPr bwMode="auto">
          <a:xfrm>
            <a:off x="458154" y="1714500"/>
            <a:ext cx="7570510" cy="265938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207918">
              <a:defRPr>
                <a:latin typeface="+mn-lt"/>
                <a:ea typeface="+mn-ea"/>
                <a:cs typeface="+mn-cs"/>
              </a:defRPr>
            </a:lvl2pPr>
            <a:lvl3pPr marL="415835">
              <a:defRPr>
                <a:latin typeface="+mn-lt"/>
                <a:ea typeface="+mn-ea"/>
                <a:cs typeface="+mn-cs"/>
              </a:defRPr>
            </a:lvl3pPr>
            <a:lvl4pPr marL="623754">
              <a:defRPr>
                <a:latin typeface="+mn-lt"/>
                <a:ea typeface="+mn-ea"/>
                <a:cs typeface="+mn-cs"/>
              </a:defRPr>
            </a:lvl4pPr>
            <a:lvl5pPr marL="831671">
              <a:defRPr>
                <a:latin typeface="+mn-lt"/>
                <a:ea typeface="+mn-ea"/>
                <a:cs typeface="+mn-cs"/>
              </a:defRPr>
            </a:lvl5pPr>
            <a:lvl6pPr marL="1039589">
              <a:defRPr>
                <a:latin typeface="+mn-lt"/>
                <a:ea typeface="+mn-ea"/>
                <a:cs typeface="+mn-cs"/>
              </a:defRPr>
            </a:lvl6pPr>
            <a:lvl7pPr marL="1247506">
              <a:defRPr>
                <a:latin typeface="+mn-lt"/>
                <a:ea typeface="+mn-ea"/>
                <a:cs typeface="+mn-cs"/>
              </a:defRPr>
            </a:lvl7pPr>
            <a:lvl8pPr marL="1455424">
              <a:defRPr>
                <a:latin typeface="+mn-lt"/>
                <a:ea typeface="+mn-ea"/>
                <a:cs typeface="+mn-cs"/>
              </a:defRPr>
            </a:lvl8pPr>
            <a:lvl9pPr marL="1663341">
              <a:defRPr>
                <a:latin typeface="+mn-lt"/>
                <a:ea typeface="+mn-ea"/>
                <a:cs typeface="+mn-cs"/>
              </a:defRPr>
            </a:lvl9pPr>
          </a:lstStyle>
          <a:p>
            <a:pPr marL="228600" lvl="1" indent="-228600" defTabSz="706289">
              <a:spcBef>
                <a:spcPts val="600"/>
              </a:spcBef>
              <a:buFont typeface="Arial"/>
              <a:buAutoNum type="arabicPeriod"/>
              <a:defRPr/>
            </a:pPr>
            <a:r>
              <a:rPr lang="en-US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В</a:t>
            </a:r>
            <a:r>
              <a:rPr lang="ru-RU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ведение доменов для описания архитектуры </a:t>
            </a:r>
            <a:r>
              <a:rPr lang="ru-RU" sz="1200" strike="sngStrike">
                <a:solidFill>
                  <a:schemeClr val="tx2">
                    <a:lumMod val="10000"/>
                  </a:schemeClr>
                </a:solidFill>
                <a:latin typeface="+mj-lt"/>
                <a:cs typeface="Gotham Pro Light"/>
              </a:rPr>
              <a:t>открытой АСУ ТП</a:t>
            </a:r>
            <a:r>
              <a:rPr lang="ru-RU" sz="1200">
                <a:solidFill>
                  <a:schemeClr val="tx2">
                    <a:lumMod val="10000"/>
                  </a:schemeClr>
                </a:solidFill>
                <a:latin typeface="+mj-lt"/>
                <a:cs typeface="Gotham Pro Light"/>
              </a:rPr>
              <a:t> «Национальной платформы промышленной автоматизации»</a:t>
            </a:r>
            <a:endParaRPr/>
          </a:p>
          <a:p>
            <a:pPr marL="228600" lvl="1" indent="-228600" defTabSz="706289">
              <a:spcBef>
                <a:spcPts val="600"/>
              </a:spcBef>
              <a:buFont typeface="Arial"/>
              <a:buAutoNum type="arabicPeriod"/>
              <a:defRPr/>
            </a:pPr>
            <a:endParaRPr lang="ru-RU" sz="1200">
              <a:solidFill>
                <a:schemeClr val="tx2">
                  <a:lumMod val="10000"/>
                </a:schemeClr>
              </a:solidFill>
              <a:latin typeface="+mj-lt"/>
              <a:cs typeface="Gotham Pro Light"/>
            </a:endParaRPr>
          </a:p>
          <a:p>
            <a:pPr marL="228600" lvl="1" indent="-228600" defTabSz="706289">
              <a:spcBef>
                <a:spcPts val="600"/>
              </a:spcBef>
              <a:buFont typeface="Arial"/>
              <a:buAutoNum type="arabicPeriod"/>
              <a:defRPr/>
            </a:pPr>
            <a:r>
              <a:rPr lang="ru-RU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Использование нотации </a:t>
            </a:r>
            <a:r>
              <a:rPr lang="en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ArchiMate® 3.2</a:t>
            </a:r>
            <a:r>
              <a:rPr lang="ru-RU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 и инструмента моделирования </a:t>
            </a:r>
            <a:r>
              <a:rPr lang="en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Archi 5.6.0</a:t>
            </a:r>
            <a:endParaRPr lang="ru-RU" sz="1200">
              <a:solidFill>
                <a:schemeClr val="tx2">
                  <a:lumMod val="10000"/>
                </a:schemeClr>
              </a:solidFill>
              <a:cs typeface="Gotham Pro Light"/>
            </a:endParaRPr>
          </a:p>
          <a:p>
            <a:pPr marL="228600" lvl="1" indent="-228600" defTabSz="706289">
              <a:spcBef>
                <a:spcPts val="600"/>
              </a:spcBef>
              <a:buFont typeface="Arial"/>
              <a:buAutoNum type="arabicPeriod"/>
              <a:defRPr/>
            </a:pPr>
            <a:endParaRPr lang="ru-RU" sz="1200">
              <a:solidFill>
                <a:schemeClr val="tx2">
                  <a:lumMod val="10000"/>
                </a:schemeClr>
              </a:solidFill>
              <a:cs typeface="Gotham Pro Light"/>
            </a:endParaRPr>
          </a:p>
          <a:p>
            <a:pPr marL="0" lvl="1" defTabSz="706289">
              <a:spcBef>
                <a:spcPts val="600"/>
              </a:spcBef>
              <a:defRPr/>
            </a:pPr>
            <a:r>
              <a:rPr lang="ru-RU" sz="1200">
                <a:solidFill>
                  <a:schemeClr val="tx2">
                    <a:lumMod val="10000"/>
                  </a:schemeClr>
                </a:solidFill>
                <a:cs typeface="Gotham Pro Light"/>
              </a:rPr>
              <a:t>3.  Совместна разработка архитектуры доменов </a:t>
            </a:r>
            <a:r>
              <a:rPr lang="ru-RU" sz="1200" strike="sngStrike">
                <a:solidFill>
                  <a:schemeClr val="tx2">
                    <a:lumMod val="10000"/>
                  </a:schemeClr>
                </a:solidFill>
                <a:latin typeface="+mj-lt"/>
                <a:cs typeface="Gotham Pro Light"/>
              </a:rPr>
              <a:t>открытой АСУ ТП</a:t>
            </a:r>
            <a:r>
              <a:rPr lang="ru-RU" sz="1200">
                <a:solidFill>
                  <a:schemeClr val="tx2">
                    <a:lumMod val="10000"/>
                  </a:schemeClr>
                </a:solidFill>
                <a:latin typeface="+mj-lt"/>
                <a:cs typeface="Gotham Pro Light"/>
              </a:rPr>
              <a:t> «Национальной платформы промышленной автоматизации»</a:t>
            </a:r>
            <a:endParaRPr/>
          </a:p>
          <a:p>
            <a:pPr marL="0" lvl="1" defTabSz="706289">
              <a:spcBef>
                <a:spcPts val="600"/>
              </a:spcBef>
              <a:defRPr/>
            </a:pPr>
            <a:endParaRPr lang="ru-RU" sz="1200">
              <a:solidFill>
                <a:schemeClr val="tx2">
                  <a:lumMod val="10000"/>
                </a:schemeClr>
              </a:solidFill>
              <a:cs typeface="Gotham Pro Light"/>
            </a:endParaRPr>
          </a:p>
        </p:txBody>
      </p:sp>
      <p:sp>
        <p:nvSpPr>
          <p:cNvPr id="4" name="Google Shape;1498;g2e893741e08_0_746"/>
          <p:cNvSpPr txBox="1"/>
          <p:nvPr/>
        </p:nvSpPr>
        <p:spPr bwMode="auto">
          <a:xfrm>
            <a:off x="230352" y="407310"/>
            <a:ext cx="6534271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200000"/>
              </a:lnSpc>
              <a:buClr>
                <a:srgbClr val="7E7E7E"/>
              </a:buClr>
              <a:buSzPts val="1400"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Повестка встречи</a:t>
            </a:r>
            <a:endParaRPr lang="ru-RU"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196340" y="4566913"/>
            <a:ext cx="7127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800"/>
              <a:t>* </a:t>
            </a:r>
            <a:r>
              <a:rPr lang="ru-RU" sz="800"/>
              <a:t>Далее в презентации и приложенных материалов «открытая АСУ ТП» читать как </a:t>
            </a:r>
            <a:r>
              <a:rPr lang="ru-RU" sz="800">
                <a:solidFill>
                  <a:schemeClr val="tx2">
                    <a:lumMod val="10000"/>
                  </a:schemeClr>
                </a:solidFill>
                <a:latin typeface="+mj-lt"/>
                <a:cs typeface="Gotham Pro Light"/>
              </a:rPr>
              <a:t>«Национальной платформы промышленной автоматизации»</a:t>
            </a:r>
            <a:endParaRPr/>
          </a:p>
          <a:p>
            <a:pPr>
              <a:defRPr/>
            </a:pPr>
            <a:r>
              <a:rPr lang="ru-RU" sz="800"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41549"/>
            <a:ext cx="6534271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Домены «Национальной платформы промышленной автоматизации</a:t>
            </a:r>
            <a:r>
              <a:rPr lang="ru-RU" sz="1200" b="1" cap="none">
                <a:solidFill>
                  <a:schemeClr val="accent1"/>
                </a:solidFill>
                <a:latin typeface="Arial Black"/>
              </a:rPr>
              <a:t>»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207492" y="1158806"/>
            <a:ext cx="40825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/>
              <a:t>Домен открытой АСУ ТП</a:t>
            </a:r>
            <a:r>
              <a:rPr lang="ru-RU" sz="1200"/>
              <a:t> — это совокупность процессов, функций, автоматизирующих их продуктов и описывающих их стандартов, объединённых в рамках специфической области деятельности. Каждый домен отражает определённый аспект жизненного цикла и функционирования автоматизированной системы управления технологическими процессами и служит для стандартизации подходов, обеспечения совместимости и интеграции решений.</a:t>
            </a:r>
            <a:endParaRPr/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5839532" y="929906"/>
            <a:ext cx="1344193" cy="4578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Открытая АСУ ТП</a:t>
            </a:r>
            <a:endParaRPr/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4059925" y="2030730"/>
            <a:ext cx="1420393" cy="53637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Домен </a:t>
            </a:r>
            <a:endParaRPr/>
          </a:p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«Витрина решений открытой АСУ ТП»</a:t>
            </a:r>
            <a:endParaRPr/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5801432" y="2030730"/>
            <a:ext cx="1420393" cy="53637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Домен </a:t>
            </a:r>
            <a:endParaRPr/>
          </a:p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«Управление жизненным циклом систем автоматизации технологических процессов»</a:t>
            </a:r>
            <a:endParaRPr/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7432295" y="2035374"/>
            <a:ext cx="1420393" cy="53637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Домен </a:t>
            </a:r>
            <a:endParaRPr/>
          </a:p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«Автоматизация технологических процессов»</a:t>
            </a:r>
            <a:endParaRPr/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4328162" y="2908338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Процесс</a:t>
            </a:r>
            <a:endParaRPr/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4328162" y="343902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Продукт</a:t>
            </a:r>
            <a:endParaRPr/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4328162" y="394953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Стандарт</a:t>
            </a:r>
            <a:endParaRPr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6057902" y="2908338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Процесс</a:t>
            </a:r>
            <a:endParaRPr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6057902" y="343902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Продукт</a:t>
            </a:r>
            <a:endParaRPr/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6057902" y="394953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Стандарт</a:t>
            </a:r>
            <a:endParaRPr/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7688582" y="2908338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Процесс</a:t>
            </a:r>
            <a:endParaRPr/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7688582" y="343902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Продукт</a:t>
            </a:r>
            <a:endParaRPr/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7688582" y="3949539"/>
            <a:ext cx="892308" cy="3086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>
                <a:solidFill>
                  <a:schemeClr val="bg2">
                    <a:lumMod val="10000"/>
                  </a:schemeClr>
                </a:solidFill>
              </a:rPr>
              <a:t>Стандарт</a:t>
            </a:r>
            <a:endParaRPr/>
          </a:p>
        </p:txBody>
      </p:sp>
      <p:cxnSp>
        <p:nvCxnSpPr>
          <p:cNvPr id="16" name="Прямая соединительная линия 15"/>
          <p:cNvCxnSpPr>
            <a:cxnSpLocks/>
            <a:stCxn id="47" idx="2"/>
            <a:endCxn id="50" idx="0"/>
          </p:cNvCxnSpPr>
          <p:nvPr/>
        </p:nvCxnSpPr>
        <p:spPr bwMode="auto">
          <a:xfrm>
            <a:off x="6511629" y="1387706"/>
            <a:ext cx="1630863" cy="647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cxnSpLocks/>
            <a:stCxn id="47" idx="2"/>
            <a:endCxn id="49" idx="0"/>
          </p:cNvCxnSpPr>
          <p:nvPr/>
        </p:nvCxnSpPr>
        <p:spPr bwMode="auto">
          <a:xfrm>
            <a:off x="6511629" y="1387706"/>
            <a:ext cx="0" cy="643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cxnSpLocks/>
            <a:stCxn id="47" idx="2"/>
            <a:endCxn id="48" idx="0"/>
          </p:cNvCxnSpPr>
          <p:nvPr/>
        </p:nvCxnSpPr>
        <p:spPr bwMode="auto">
          <a:xfrm flipH="1">
            <a:off x="4770122" y="1387706"/>
            <a:ext cx="1741507" cy="643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  <a:stCxn id="48" idx="2"/>
            <a:endCxn id="51" idx="0"/>
          </p:cNvCxnSpPr>
          <p:nvPr/>
        </p:nvCxnSpPr>
        <p:spPr bwMode="auto">
          <a:xfrm>
            <a:off x="4770122" y="2567106"/>
            <a:ext cx="4194" cy="341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  <a:stCxn id="51" idx="2"/>
            <a:endCxn id="52" idx="0"/>
          </p:cNvCxnSpPr>
          <p:nvPr/>
        </p:nvCxnSpPr>
        <p:spPr bwMode="auto">
          <a:xfrm>
            <a:off x="4774316" y="3216948"/>
            <a:ext cx="0" cy="222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cxnSpLocks/>
            <a:stCxn id="52" idx="2"/>
            <a:endCxn id="54" idx="0"/>
          </p:cNvCxnSpPr>
          <p:nvPr/>
        </p:nvCxnSpPr>
        <p:spPr bwMode="auto">
          <a:xfrm>
            <a:off x="4774316" y="3747640"/>
            <a:ext cx="0" cy="201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cxnSpLocks/>
            <a:stCxn id="49" idx="2"/>
            <a:endCxn id="55" idx="0"/>
          </p:cNvCxnSpPr>
          <p:nvPr/>
        </p:nvCxnSpPr>
        <p:spPr bwMode="auto">
          <a:xfrm flipH="1">
            <a:off x="6504056" y="2567106"/>
            <a:ext cx="7573" cy="341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cxnSpLocks/>
            <a:stCxn id="55" idx="2"/>
            <a:endCxn id="56" idx="0"/>
          </p:cNvCxnSpPr>
          <p:nvPr/>
        </p:nvCxnSpPr>
        <p:spPr bwMode="auto">
          <a:xfrm>
            <a:off x="6504056" y="3216948"/>
            <a:ext cx="0" cy="222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cxnSpLocks/>
            <a:stCxn id="56" idx="2"/>
            <a:endCxn id="57" idx="0"/>
          </p:cNvCxnSpPr>
          <p:nvPr/>
        </p:nvCxnSpPr>
        <p:spPr bwMode="auto">
          <a:xfrm>
            <a:off x="6504056" y="3747640"/>
            <a:ext cx="0" cy="201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cxnSpLocks/>
            <a:stCxn id="50" idx="2"/>
            <a:endCxn id="58" idx="0"/>
          </p:cNvCxnSpPr>
          <p:nvPr/>
        </p:nvCxnSpPr>
        <p:spPr bwMode="auto">
          <a:xfrm flipH="1">
            <a:off x="8134736" y="2571750"/>
            <a:ext cx="7756" cy="336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cxnSpLocks/>
            <a:stCxn id="58" idx="2"/>
            <a:endCxn id="59" idx="0"/>
          </p:cNvCxnSpPr>
          <p:nvPr/>
        </p:nvCxnSpPr>
        <p:spPr bwMode="auto">
          <a:xfrm>
            <a:off x="8134736" y="3216948"/>
            <a:ext cx="0" cy="222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cxnSpLocks/>
            <a:stCxn id="59" idx="2"/>
            <a:endCxn id="60" idx="0"/>
          </p:cNvCxnSpPr>
          <p:nvPr/>
        </p:nvCxnSpPr>
        <p:spPr bwMode="auto">
          <a:xfrm>
            <a:off x="8134736" y="3747640"/>
            <a:ext cx="0" cy="201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41549"/>
            <a:ext cx="6534271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Домены «Национальной платформы промышленной автоматизации</a:t>
            </a:r>
            <a:r>
              <a:rPr lang="ru-RU" sz="1200" b="1" cap="none">
                <a:solidFill>
                  <a:schemeClr val="accent1"/>
                </a:solidFill>
                <a:latin typeface="Arial Black"/>
              </a:rPr>
              <a:t>»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graphicFrame>
        <p:nvGraphicFramePr>
          <p:cNvPr id="5" name="Таблица 5"/>
          <p:cNvGraphicFramePr>
            <a:graphicFrameLocks xmlns:a="http://schemas.openxmlformats.org/drawingml/2006/main" noGrp="1"/>
          </p:cNvGraphicFramePr>
          <p:nvPr/>
        </p:nvGraphicFramePr>
        <p:xfrm>
          <a:off x="207492" y="591863"/>
          <a:ext cx="8489037" cy="3713372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{30EE7543-BA74-459F-8F40-B47D1AAF7A70}</a:tableStyleId>
              </a:tblPr>
              <a:tblGrid>
                <a:gridCol w="683661"/>
                <a:gridCol w="2409831"/>
                <a:gridCol w="2688336"/>
                <a:gridCol w="2707209"/>
              </a:tblGrid>
              <a:tr h="858466">
                <a:tc>
                  <a:txBody>
                    <a:bodyPr/>
                    <a:p>
                      <a:pPr algn="ctr">
                        <a:defRPr/>
                      </a:pPr>
                      <a:endParaRPr lang="ru-RU" sz="700"/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Домен 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«</a:t>
                      </a:r>
                      <a:r>
                        <a:rPr lang="ru-RU" sz="7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Витрина решений открытой АСУ ТП</a:t>
                      </a:r>
                      <a:r>
                        <a:rPr lang="ru-RU" sz="700" b="1"/>
                        <a:t>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Домен 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«</a:t>
                      </a:r>
                      <a:r>
                        <a:rPr lang="ru-RU" sz="7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Управление жизненным циклом систем автоматизации технологических процессов</a:t>
                      </a:r>
                      <a:r>
                        <a:rPr lang="ru-RU" sz="700" b="1"/>
                        <a:t>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Домен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 «</a:t>
                      </a:r>
                      <a:r>
                        <a:rPr lang="ru-RU" sz="7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Автоматизация технологических процессов</a:t>
                      </a:r>
                      <a:r>
                        <a:rPr lang="ru-RU" sz="700" b="1"/>
                        <a:t>»</a:t>
                      </a:r>
                      <a:endParaRPr/>
                    </a:p>
                  </a:txBody>
                  <a:tcPr anchor="ctr"/>
                </a:tc>
              </a:tr>
              <a:tr h="85846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 b="1"/>
                        <a:t>Процессы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 Внесение решений в доверенный </a:t>
                      </a:r>
                      <a:r>
                        <a:rPr lang="ru-RU" sz="700"/>
                        <a:t>репозиторий</a:t>
                      </a:r>
                      <a:r>
                        <a:rPr lang="ru-RU" sz="700"/>
                        <a:t> открытой АСУ ТП;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Доступ к решениям и их использованию;</a:t>
                      </a:r>
                      <a:endParaRPr/>
                    </a:p>
                    <a:p>
                      <a:pPr>
                        <a:defRPr/>
                      </a:pPr>
                      <a:endParaRPr lang="ru-RU" sz="7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 Проектирование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Разработка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Внедрение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Модернизация</a:t>
                      </a:r>
                      <a:endParaRPr/>
                    </a:p>
                    <a:p>
                      <a:pPr>
                        <a:defRPr/>
                      </a:pPr>
                      <a:endParaRPr lang="ru-RU" sz="7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-Контроль и управление технологическим процессом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 b="1"/>
                        <a:t>- </a:t>
                      </a:r>
                      <a:r>
                        <a:rPr lang="ru-RU" sz="700"/>
                        <a:t>Мониторинг, диспетчерское управление и автоматизированное управление технологическим процессом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Эксплуатация систем автоматизации технологических процессов</a:t>
                      </a:r>
                      <a:endParaRPr/>
                    </a:p>
                    <a:p>
                      <a:pPr>
                        <a:defRPr/>
                      </a:pPr>
                      <a:endParaRPr lang="ru-RU" sz="700" b="1"/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/>
                        <a:t>(Уровни 1-2  ГОСТ Р МЭК 62264-1-2014)</a:t>
                      </a:r>
                      <a:endParaRPr/>
                    </a:p>
                  </a:txBody>
                  <a:tcPr/>
                </a:tc>
              </a:tr>
              <a:tr h="85846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 b="1"/>
                        <a:t>Продукты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 Система управления доверенным </a:t>
                      </a:r>
                      <a:r>
                        <a:rPr lang="ru-RU" sz="700"/>
                        <a:t>репозиторием</a:t>
                      </a:r>
                      <a:r>
                        <a:rPr lang="ru-RU" sz="700"/>
                        <a:t> решений открытой АСУ ТП;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Портал витрины решений;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Средства сертификации решений;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Управление проектами разработки систем АСУ ТП</a:t>
                      </a:r>
                      <a:endParaRPr/>
                    </a:p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en" sz="700" b="0"/>
                        <a:t>DevOps-</a:t>
                      </a:r>
                      <a:r>
                        <a:rPr lang="ru-RU" sz="700" b="0"/>
                        <a:t>конвейер для АСУ ТП </a:t>
                      </a:r>
                      <a:r>
                        <a:rPr lang="ru-RU" sz="700"/>
                        <a:t>(</a:t>
                      </a:r>
                      <a:r>
                        <a:rPr lang="en" sz="700"/>
                        <a:t>CI/CD, </a:t>
                      </a:r>
                      <a:r>
                        <a:rPr lang="ru-RU" sz="700"/>
                        <a:t>тестирование, развертывание)</a:t>
                      </a:r>
                      <a:endParaRPr/>
                    </a:p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Сервисы ИБ для разработки открытой АСУ ТП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Прикладное ПО АСУ ТП</a:t>
                      </a:r>
                      <a:endParaRPr/>
                    </a:p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Общесистемное ПО</a:t>
                      </a:r>
                      <a:endParaRPr/>
                    </a:p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Аппаратное обеспечение АСУ ТП</a:t>
                      </a:r>
                      <a:endParaRPr/>
                    </a:p>
                    <a:p>
                      <a:pPr marL="171450" indent="-171450">
                        <a:buFontTx/>
                        <a:buChar char="-"/>
                        <a:defRPr/>
                      </a:pPr>
                      <a:r>
                        <a:rPr lang="ru-RU" sz="700"/>
                        <a:t>Аппаратное обеспечение общесистемное</a:t>
                      </a:r>
                      <a:endParaRPr/>
                    </a:p>
                  </a:txBody>
                  <a:tcPr/>
                </a:tc>
              </a:tr>
              <a:tr h="85846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700" b="1"/>
                        <a:t>Стандарты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 Стандарты сертификации совместимости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700"/>
                        <a:t>- Безопасность данных и контроль версий</a:t>
                      </a:r>
                      <a:endParaRPr/>
                    </a:p>
                    <a:p>
                      <a:pPr>
                        <a:defRPr/>
                      </a:pPr>
                      <a:endParaRPr lang="ru-RU" sz="7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700"/>
                        <a:t>- Описание моделей оборудования </a:t>
                      </a:r>
                      <a:r>
                        <a:rPr lang="en" sz="700"/>
                        <a:t>AutomationML</a:t>
                      </a:r>
                      <a:r>
                        <a:rPr lang="ru-RU" sz="700"/>
                        <a:t>.</a:t>
                      </a:r>
                      <a:endParaRPr/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700"/>
                        <a:t>- Архитектура распределенных систем управления </a:t>
                      </a:r>
                      <a:r>
                        <a:rPr lang="en" sz="700"/>
                        <a:t>IEC 61499 </a:t>
                      </a:r>
                      <a:endParaRPr lang="ru-RU" sz="70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n-US" sz="700"/>
                        <a:t>- </a:t>
                      </a:r>
                      <a:r>
                        <a:rPr lang="en-US" sz="700"/>
                        <a:t>О</a:t>
                      </a:r>
                      <a:r>
                        <a:rPr lang="ru-RU" sz="700"/>
                        <a:t>писание конфигураций</a:t>
                      </a:r>
                      <a:r>
                        <a:rPr lang="en-US" sz="700"/>
                        <a:t> </a:t>
                      </a:r>
                      <a:r>
                        <a:rPr lang="en" sz="700"/>
                        <a:t>YAML/JSON </a:t>
                      </a:r>
                      <a:r>
                        <a:rPr lang="ru-RU" sz="700"/>
                        <a:t>.</a:t>
                      </a:r>
                      <a:endParaRPr/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endParaRPr lang="ru-RU" sz="7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" sz="700"/>
                        <a:t>OPC UA (IEC 62541) – </a:t>
                      </a:r>
                      <a:r>
                        <a:rPr lang="ru-RU" sz="700"/>
                        <a:t>стандарт обмена данными и </a:t>
                      </a:r>
                      <a:r>
                        <a:rPr lang="ru-RU" sz="700"/>
                        <a:t>интероперабельности</a:t>
                      </a:r>
                      <a:r>
                        <a:rPr lang="ru-RU" sz="700"/>
                        <a:t>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IEC 61131-3 – </a:t>
                      </a:r>
                      <a:r>
                        <a:rPr lang="ru-RU" sz="700"/>
                        <a:t>программирование ПЛК.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IEC 61499 – </a:t>
                      </a:r>
                      <a:r>
                        <a:rPr lang="ru-RU" sz="700"/>
                        <a:t>распределенные системы управления.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IEC 62264 / ISA-95 – </a:t>
                      </a:r>
                      <a:r>
                        <a:rPr lang="ru-RU" sz="700"/>
                        <a:t>интеграция управления и </a:t>
                      </a:r>
                      <a:r>
                        <a:rPr lang="en" sz="700"/>
                        <a:t>ERP/MES.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ISA-88 (IEC 61512) – </a:t>
                      </a:r>
                      <a:r>
                        <a:rPr lang="ru-RU" sz="700"/>
                        <a:t>управление </a:t>
                      </a:r>
                      <a:r>
                        <a:rPr lang="en" sz="700"/>
                        <a:t>batch-</a:t>
                      </a:r>
                      <a:r>
                        <a:rPr lang="ru-RU" sz="700"/>
                        <a:t>процессами.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ISA/IEC 62443 – </a:t>
                      </a:r>
                      <a:r>
                        <a:rPr lang="ru-RU" sz="700"/>
                        <a:t>кибербезопасность</a:t>
                      </a:r>
                      <a:r>
                        <a:rPr lang="ru-RU" sz="700"/>
                        <a:t> промышленных систем.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IEEE 802.3 (Ethernet) – </a:t>
                      </a:r>
                      <a:r>
                        <a:rPr lang="ru-RU" sz="700"/>
                        <a:t>физическая сеть.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" sz="700"/>
                        <a:t>IEEE 1588 (PTP) – </a:t>
                      </a:r>
                      <a:r>
                        <a:rPr lang="ru-RU" sz="700"/>
                        <a:t>синхронизация времени.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134063"/>
            <a:ext cx="3598154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Взаимодействие между доменами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127408" y="730411"/>
            <a:ext cx="4889183" cy="42790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134063"/>
            <a:ext cx="7503948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Использование нотации </a:t>
            </a:r>
            <a:r>
              <a:rPr lang="en" sz="1200" b="1">
                <a:solidFill>
                  <a:schemeClr val="accent1"/>
                </a:solidFill>
                <a:latin typeface="Arial Black"/>
              </a:rPr>
              <a:t>ArchiMate® 3.2 </a:t>
            </a:r>
            <a:r>
              <a:rPr lang="ru-RU" sz="1200" b="1">
                <a:solidFill>
                  <a:schemeClr val="accent1"/>
                </a:solidFill>
                <a:latin typeface="Arial Black"/>
              </a:rPr>
              <a:t>и инструмента моделирования </a:t>
            </a:r>
            <a:r>
              <a:rPr lang="en" sz="1200" b="1">
                <a:solidFill>
                  <a:schemeClr val="accent1"/>
                </a:solidFill>
                <a:latin typeface="Arial Black"/>
              </a:rPr>
              <a:t>Archi</a:t>
            </a:r>
            <a:r>
              <a:rPr lang="ru-RU" sz="1200" b="1">
                <a:solidFill>
                  <a:schemeClr val="accent1"/>
                </a:solidFill>
                <a:latin typeface="Arial Black"/>
              </a:rPr>
              <a:t> </a:t>
            </a:r>
            <a:r>
              <a:rPr lang="en" sz="1200" b="1">
                <a:solidFill>
                  <a:schemeClr val="accent1"/>
                </a:solidFill>
                <a:latin typeface="Arial Black"/>
              </a:rPr>
              <a:t>5.6.0</a:t>
            </a:r>
            <a:endParaRPr lang="ru-RU"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7492" y="949456"/>
            <a:ext cx="6867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chemeClr val="bg2">
                    <a:lumMod val="10000"/>
                  </a:schemeClr>
                </a:solidFill>
                <a:latin typeface="+mn-lt"/>
              </a:rPr>
              <a:t>Подготовлена структура описания архитектуры доменов открытой АСУ ТП в инструменте моделирования </a:t>
            </a:r>
            <a:r>
              <a:rPr lang="en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Archi</a:t>
            </a:r>
            <a:r>
              <a:rPr lang="ru-RU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 </a:t>
            </a:r>
            <a:r>
              <a:rPr lang="en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5.6.0</a:t>
            </a:r>
            <a:r>
              <a:rPr lang="ru-RU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 с использованием нотации </a:t>
            </a:r>
            <a:r>
              <a:rPr lang="en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ArchiMate® 3.2</a:t>
            </a:r>
            <a:r>
              <a:rPr lang="ru-RU" sz="1400">
                <a:solidFill>
                  <a:schemeClr val="bg2">
                    <a:lumMod val="10000"/>
                  </a:schemeClr>
                </a:solidFill>
                <a:latin typeface="+mn-lt"/>
              </a:rPr>
              <a:t> </a:t>
            </a:r>
            <a:r>
              <a:rPr lang="ru-RU">
                <a:solidFill>
                  <a:schemeClr val="bg2">
                    <a:lumMod val="10000"/>
                  </a:schemeClr>
                </a:solidFill>
                <a:latin typeface="+mn-lt"/>
              </a:rPr>
              <a:t> 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7420" y="2492038"/>
            <a:ext cx="754142" cy="8366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815355" y="3328664"/>
            <a:ext cx="14689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00"/>
              <a:t>Архитектура </a:t>
            </a:r>
            <a:r>
              <a:rPr lang="ru-RU" sz="800"/>
              <a:t>открытои</a:t>
            </a:r>
            <a:r>
              <a:rPr lang="ru-RU" sz="800"/>
              <a:t>̆ АСУ ТП V01.archimate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439877" y="1708263"/>
            <a:ext cx="4888768" cy="31925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207492" y="134063"/>
            <a:ext cx="7503948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 marL="0" lvl="0" indent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E7E7E"/>
              </a:buClr>
              <a:buSzPts val="1400"/>
              <a:buFont typeface="Arial"/>
              <a:buNone/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Использование нотации </a:t>
            </a:r>
            <a:r>
              <a:rPr lang="en" sz="1200" b="1">
                <a:solidFill>
                  <a:schemeClr val="accent1"/>
                </a:solidFill>
                <a:latin typeface="Arial Black"/>
              </a:rPr>
              <a:t>ArchiMate® 3.2</a:t>
            </a:r>
            <a:endParaRPr lang="ru-RU" sz="1200">
              <a:solidFill>
                <a:schemeClr val="accent1"/>
              </a:solidFill>
              <a:latin typeface="Arial Black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5635" y="1122635"/>
            <a:ext cx="4572001" cy="3429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5456977" y="1275152"/>
            <a:ext cx="3370152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  <a:defRPr/>
            </a:pPr>
            <a:r>
              <a:rPr lang="en" sz="700" b="1"/>
              <a:t>Business Architecture Layer (</a:t>
            </a:r>
            <a:r>
              <a:rPr lang="ru-RU" sz="700" b="1"/>
              <a:t>Бизнес-уровень)</a:t>
            </a:r>
            <a:endParaRPr/>
          </a:p>
          <a:p>
            <a:pPr>
              <a:defRPr/>
            </a:pPr>
            <a:endParaRPr lang="ru-RU" sz="700" b="1"/>
          </a:p>
          <a:p>
            <a:pPr>
              <a:buFont typeface="Arial"/>
              <a:buChar char="•"/>
              <a:defRPr/>
            </a:pPr>
            <a:r>
              <a:rPr lang="en" sz="700" b="1"/>
              <a:t>Passive Structure (</a:t>
            </a:r>
            <a:r>
              <a:rPr lang="ru-RU" sz="700" b="1"/>
              <a:t>Пассивная структура):</a:t>
            </a:r>
            <a:r>
              <a:rPr lang="ru-RU" sz="700"/>
              <a:t> </a:t>
            </a:r>
            <a:r>
              <a:rPr lang="en" sz="700"/>
              <a:t>Business Object (</a:t>
            </a:r>
            <a:r>
              <a:rPr lang="ru-RU" sz="700"/>
              <a:t>Бизнес-объект) — данные или информация, используемая в бизнесе.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Behavior (</a:t>
            </a:r>
            <a:r>
              <a:rPr lang="ru-RU" sz="700" b="1"/>
              <a:t>Поведение):</a:t>
            </a:r>
            <a:r>
              <a:rPr lang="ru-RU" sz="700"/>
              <a:t> </a:t>
            </a:r>
            <a:r>
              <a:rPr lang="en" sz="700"/>
              <a:t>Business Service, Business Process (</a:t>
            </a:r>
            <a:r>
              <a:rPr lang="ru-RU" sz="700"/>
              <a:t>Бизнес-сервис, бизнес-процесс) — функции и процессы, которые выполняет бизнес.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Active Structure (</a:t>
            </a:r>
            <a:r>
              <a:rPr lang="ru-RU" sz="700" b="1"/>
              <a:t>Активная структура):</a:t>
            </a:r>
            <a:r>
              <a:rPr lang="ru-RU" sz="700"/>
              <a:t> </a:t>
            </a:r>
            <a:r>
              <a:rPr lang="en" sz="700"/>
              <a:t>Business Role, Business Actor, Business Interface — </a:t>
            </a:r>
            <a:r>
              <a:rPr lang="ru-RU" sz="700"/>
              <a:t>роли, </a:t>
            </a:r>
            <a:r>
              <a:rPr lang="ru-RU" sz="700"/>
              <a:t>акторы</a:t>
            </a:r>
            <a:r>
              <a:rPr lang="ru-RU" sz="700"/>
              <a:t> и интерфейсы, которые реализуют поведение.</a:t>
            </a:r>
            <a:endParaRPr/>
          </a:p>
          <a:p>
            <a:pPr>
              <a:buFont typeface="Arial"/>
              <a:buChar char="•"/>
              <a:defRPr/>
            </a:pPr>
            <a:endParaRPr lang="ru-RU" sz="700"/>
          </a:p>
          <a:p>
            <a:pPr>
              <a:defRPr/>
            </a:pPr>
            <a:r>
              <a:rPr lang="ru-RU" sz="700" b="1"/>
              <a:t>2. </a:t>
            </a:r>
            <a:r>
              <a:rPr lang="en" sz="700" b="1"/>
              <a:t>Application Architecture Layer (</a:t>
            </a:r>
            <a:r>
              <a:rPr lang="ru-RU" sz="700" b="1"/>
              <a:t>Прикладной уровень)</a:t>
            </a:r>
            <a:endParaRPr/>
          </a:p>
          <a:p>
            <a:pPr>
              <a:defRPr/>
            </a:pPr>
            <a:endParaRPr lang="ru-RU" sz="700" b="1"/>
          </a:p>
          <a:p>
            <a:pPr>
              <a:buFont typeface="Arial"/>
              <a:buChar char="•"/>
              <a:defRPr/>
            </a:pPr>
            <a:r>
              <a:rPr lang="en" sz="700" b="1"/>
              <a:t>Passive Structure:</a:t>
            </a:r>
            <a:r>
              <a:rPr lang="en" sz="700"/>
              <a:t> Data Object (</a:t>
            </a:r>
            <a:r>
              <a:rPr lang="ru-RU" sz="700"/>
              <a:t>Данные приложения).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Behavior:</a:t>
            </a:r>
            <a:r>
              <a:rPr lang="en" sz="700"/>
              <a:t> Application Service, Application Process — </a:t>
            </a:r>
            <a:r>
              <a:rPr lang="ru-RU" sz="700"/>
              <a:t>сервисы и процессы приложений.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Active Structure:</a:t>
            </a:r>
            <a:r>
              <a:rPr lang="en" sz="700"/>
              <a:t> Application Component, Application Interface — </a:t>
            </a:r>
            <a:r>
              <a:rPr lang="ru-RU" sz="700"/>
              <a:t>компоненты приложений и их интерфейсы.</a:t>
            </a:r>
            <a:endParaRPr/>
          </a:p>
          <a:p>
            <a:pPr>
              <a:buFont typeface="Arial"/>
              <a:buChar char="•"/>
              <a:defRPr/>
            </a:pPr>
            <a:endParaRPr lang="ru-RU" sz="700"/>
          </a:p>
          <a:p>
            <a:pPr>
              <a:defRPr/>
            </a:pPr>
            <a:r>
              <a:rPr lang="ru-RU" sz="700" b="1"/>
              <a:t>3. </a:t>
            </a:r>
            <a:r>
              <a:rPr lang="en" sz="700" b="1"/>
              <a:t>Technology Architecture Layer (</a:t>
            </a:r>
            <a:r>
              <a:rPr lang="ru-RU" sz="700" b="1"/>
              <a:t>Технологический уровень)</a:t>
            </a:r>
            <a:endParaRPr/>
          </a:p>
          <a:p>
            <a:pPr>
              <a:defRPr/>
            </a:pPr>
            <a:endParaRPr lang="ru-RU" sz="700" b="1"/>
          </a:p>
          <a:p>
            <a:pPr>
              <a:buFont typeface="Arial"/>
              <a:buChar char="•"/>
              <a:defRPr/>
            </a:pPr>
            <a:r>
              <a:rPr lang="en" sz="700" b="1"/>
              <a:t>Passive Structure:</a:t>
            </a:r>
            <a:r>
              <a:rPr lang="en" sz="700"/>
              <a:t> Artifact (</a:t>
            </a:r>
            <a:r>
              <a:rPr lang="ru-RU" sz="700"/>
              <a:t>Артефакт, например, файл или база данных).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Behavior:</a:t>
            </a:r>
            <a:r>
              <a:rPr lang="en" sz="700"/>
              <a:t> Technology Service, Technology Process — </a:t>
            </a:r>
            <a:r>
              <a:rPr lang="ru-RU" sz="700"/>
              <a:t>сервисы и процессы на уровне ИТ-инфраструктуры.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en" sz="700" b="1"/>
              <a:t>Active Structure:</a:t>
            </a:r>
            <a:r>
              <a:rPr lang="en" sz="700"/>
              <a:t> Node, Technology Interface — </a:t>
            </a:r>
            <a:r>
              <a:rPr lang="ru-RU" sz="700"/>
              <a:t>физические узлы (серверы, устройства) и интерфейсы.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Google Shape;1444;g2e893741e08_0_746"/>
          <p:cNvSpPr/>
          <p:nvPr/>
        </p:nvSpPr>
        <p:spPr bwMode="auto">
          <a:xfrm>
            <a:off x="180757" y="1220544"/>
            <a:ext cx="2539642" cy="13512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Продукты</a:t>
            </a:r>
            <a:endParaRPr sz="800" b="1">
              <a:solidFill>
                <a:schemeClr val="dk1"/>
              </a:solidFill>
              <a:latin typeface="+mn-lt"/>
            </a:endParaRPr>
          </a:p>
          <a:p>
            <a:pPr marL="0" marR="0" lvl="0" indent="0">
              <a:spcBef>
                <a:spcPts val="300"/>
              </a:spcBef>
              <a:spcAft>
                <a:spcPts val="0"/>
              </a:spcAft>
              <a:buNone/>
              <a:defRPr/>
            </a:pP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1469" name="Google Shape;1469;g2e893741e08_0_746"/>
          <p:cNvSpPr/>
          <p:nvPr/>
        </p:nvSpPr>
        <p:spPr bwMode="auto">
          <a:xfrm>
            <a:off x="290015" y="1512993"/>
            <a:ext cx="868739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accent3">
                    <a:lumMod val="25000"/>
                  </a:schemeClr>
                </a:solidFill>
              </a:rPr>
              <a:t>Портал витрины решений</a:t>
            </a:r>
            <a:endParaRPr sz="600">
              <a:solidFill>
                <a:schemeClr val="accent3">
                  <a:lumMod val="25000"/>
                </a:schemeClr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180757" y="311094"/>
            <a:ext cx="3893619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>
              <a:buClr>
                <a:srgbClr val="7E7E7E"/>
              </a:buClr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Архитектура домена </a:t>
            </a:r>
            <a:br>
              <a:rPr lang="ru-RU" sz="1200" b="1">
                <a:solidFill>
                  <a:schemeClr val="accent1"/>
                </a:solidFill>
                <a:latin typeface="Arial Black"/>
              </a:rPr>
            </a:br>
            <a:r>
              <a:rPr lang="ru-RU" sz="1200" b="1">
                <a:solidFill>
                  <a:schemeClr val="accent1"/>
                </a:solidFill>
                <a:latin typeface="Arial Black"/>
              </a:rPr>
              <a:t>«Витрина решений </a:t>
            </a:r>
            <a:br>
              <a:rPr lang="ru-RU" sz="1200" b="1">
                <a:solidFill>
                  <a:schemeClr val="accent1"/>
                </a:solidFill>
                <a:latin typeface="Arial Black"/>
              </a:rPr>
            </a:br>
            <a:r>
              <a:rPr lang="ru-RU" sz="1200" b="1">
                <a:solidFill>
                  <a:schemeClr val="accent1"/>
                </a:solidFill>
                <a:latin typeface="Arial Black"/>
              </a:rPr>
              <a:t>открытой АСУ ТП»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xfrm>
            <a:off x="8607735" y="4736199"/>
            <a:ext cx="356400" cy="12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+mn-lt"/>
              </a:rPr>
              <a:t/>
            </a:fld>
            <a:endParaRPr>
              <a:latin typeface="+mn-lt"/>
            </a:endParaRPr>
          </a:p>
        </p:txBody>
      </p:sp>
      <p:sp>
        <p:nvSpPr>
          <p:cNvPr id="134" name="Скругленный прямоугольник 133"/>
          <p:cNvSpPr/>
          <p:nvPr/>
        </p:nvSpPr>
        <p:spPr bwMode="auto">
          <a:xfrm>
            <a:off x="7143668" y="159239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1-4</a:t>
            </a:r>
            <a:endParaRPr/>
          </a:p>
        </p:txBody>
      </p:sp>
      <p:sp>
        <p:nvSpPr>
          <p:cNvPr id="135" name="Скругленный прямоугольник 134"/>
          <p:cNvSpPr/>
          <p:nvPr/>
        </p:nvSpPr>
        <p:spPr bwMode="auto">
          <a:xfrm>
            <a:off x="7143230" y="515058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8-9</a:t>
            </a:r>
            <a:endParaRPr/>
          </a:p>
        </p:txBody>
      </p:sp>
      <p:sp>
        <p:nvSpPr>
          <p:cNvPr id="136" name="Скругленный прямоугольник 135"/>
          <p:cNvSpPr/>
          <p:nvPr/>
        </p:nvSpPr>
        <p:spPr bwMode="auto">
          <a:xfrm>
            <a:off x="7143668" y="340332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5-7</a:t>
            </a:r>
            <a:endParaRPr/>
          </a:p>
        </p:txBody>
      </p:sp>
      <p:sp>
        <p:nvSpPr>
          <p:cNvPr id="137" name="TextBox 136"/>
          <p:cNvSpPr txBox="1"/>
          <p:nvPr/>
        </p:nvSpPr>
        <p:spPr bwMode="auto">
          <a:xfrm>
            <a:off x="7721672" y="502928"/>
            <a:ext cx="135165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Готовое рыночное решение</a:t>
            </a:r>
            <a:endParaRPr/>
          </a:p>
        </p:txBody>
      </p:sp>
      <p:sp>
        <p:nvSpPr>
          <p:cNvPr id="138" name="TextBox 137"/>
          <p:cNvSpPr txBox="1"/>
          <p:nvPr/>
        </p:nvSpPr>
        <p:spPr bwMode="auto">
          <a:xfrm>
            <a:off x="7724688" y="324655"/>
            <a:ext cx="6671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Разработка</a:t>
            </a:r>
            <a:endParaRPr/>
          </a:p>
        </p:txBody>
      </p:sp>
      <p:sp>
        <p:nvSpPr>
          <p:cNvPr id="139" name="TextBox 138"/>
          <p:cNvSpPr txBox="1"/>
          <p:nvPr/>
        </p:nvSpPr>
        <p:spPr bwMode="auto">
          <a:xfrm>
            <a:off x="7732381" y="148209"/>
            <a:ext cx="6607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Концепция </a:t>
            </a:r>
            <a:endParaRPr/>
          </a:p>
        </p:txBody>
      </p:sp>
      <p:graphicFrame>
        <p:nvGraphicFramePr>
          <p:cNvPr id="2" name="Таблица 1"/>
          <p:cNvGraphicFramePr>
            <a:graphicFrameLocks xmlns:a="http://schemas.openxmlformats.org/drawingml/2006/main" noGrp="1"/>
          </p:cNvGraphicFramePr>
          <p:nvPr/>
        </p:nvGraphicFramePr>
        <p:xfrm>
          <a:off x="2932931" y="113154"/>
          <a:ext cx="4009684" cy="553721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{30EE7543-BA74-459F-8F40-B47D1AAF7A70}</a:tableStyleId>
              </a:tblPr>
              <a:tblGrid>
                <a:gridCol w="1002421"/>
                <a:gridCol w="1002421"/>
                <a:gridCol w="1002421"/>
                <a:gridCol w="1002421"/>
              </a:tblGrid>
              <a:tr h="182351">
                <a:tc gridSpan="4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/>
                        <a:t>Лидеры ТРГ по разработке компонентов</a:t>
                      </a:r>
                      <a:endParaRPr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Газпромнефть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Северсталь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НПО КИС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n-GB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ИНТИ + АСПЕКТ</a:t>
                      </a: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Транснефть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Ростелеком</a:t>
                      </a:r>
                      <a:endParaRPr lang="ru-RU" sz="1050"/>
                    </a:p>
                    <a:p>
                      <a:pPr algn="l">
                        <a:defRPr/>
                      </a:pP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Еврохим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Росатом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1" name="Google Shape;1555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4614331" y="494789"/>
            <a:ext cx="106518" cy="17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556;g2e893741e08_0_746"/>
          <p:cNvPicPr/>
          <p:nvPr/>
        </p:nvPicPr>
        <p:blipFill>
          <a:blip r:embed="rId3">
            <a:alphaModFix/>
          </a:blip>
          <a:srcRect l="77514" t="24555" r="9872" b="45895"/>
          <a:stretch/>
        </p:blipFill>
        <p:spPr bwMode="auto">
          <a:xfrm>
            <a:off x="4585005" y="295634"/>
            <a:ext cx="161794" cy="16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557;g2e893741e08_0_746" descr="Главная"/>
          <p:cNvPicPr/>
          <p:nvPr/>
        </p:nvPicPr>
        <p:blipFill>
          <a:blip r:embed="rId4">
            <a:alphaModFix/>
          </a:blip>
          <a:srcRect l="0" t="0" r="88961" b="0"/>
          <a:stretch/>
        </p:blipFill>
        <p:spPr bwMode="auto">
          <a:xfrm>
            <a:off x="3677035" y="298317"/>
            <a:ext cx="99628" cy="15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559;g2e893741e08_0_746"/>
          <p:cNvPicPr/>
          <p:nvPr/>
        </p:nvPicPr>
        <p:blipFill>
          <a:blip r:embed="rId5">
            <a:alphaModFix/>
          </a:blip>
          <a:srcRect l="42533" t="39733" r="42133" b="47066"/>
          <a:stretch/>
        </p:blipFill>
        <p:spPr bwMode="auto">
          <a:xfrm>
            <a:off x="5453477" y="529945"/>
            <a:ext cx="195428" cy="168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5529838" y="289333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571;g2e893741e08_0_746"/>
          <p:cNvPicPr/>
          <p:nvPr/>
        </p:nvPicPr>
        <p:blipFill>
          <a:blip r:embed="rId7">
            <a:alphaModFix/>
          </a:blip>
          <a:srcRect l="0" t="0" r="77433" b="0"/>
          <a:stretch/>
        </p:blipFill>
        <p:spPr bwMode="auto">
          <a:xfrm>
            <a:off x="3661695" y="521518"/>
            <a:ext cx="152015" cy="1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582;g2e893741e08_0_746"/>
          <p:cNvPicPr/>
          <p:nvPr/>
        </p:nvPicPr>
        <p:blipFill>
          <a:blip r:embed="rId8">
            <a:alphaModFix/>
          </a:blip>
          <a:srcRect l="0" t="0" r="83559" b="0"/>
          <a:stretch/>
        </p:blipFill>
        <p:spPr bwMode="auto">
          <a:xfrm>
            <a:off x="6719070" y="314087"/>
            <a:ext cx="217552" cy="151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558;g2e893741e08_0_746"/>
          <p:cNvPicPr/>
          <p:nvPr/>
        </p:nvPicPr>
        <p:blipFill>
          <a:blip r:embed="rId9">
            <a:alphaModFix/>
          </a:blip>
          <a:srcRect l="13198" t="0" r="12775" b="26513"/>
          <a:stretch/>
        </p:blipFill>
        <p:spPr bwMode="auto">
          <a:xfrm>
            <a:off x="6471107" y="519420"/>
            <a:ext cx="161494" cy="15873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Треугольник 153"/>
          <p:cNvSpPr/>
          <p:nvPr/>
        </p:nvSpPr>
        <p:spPr bwMode="auto">
          <a:xfrm>
            <a:off x="1022260" y="1751647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highlight>
                <a:srgbClr val="FF0000"/>
              </a:highlight>
            </a:endParaRPr>
          </a:p>
        </p:txBody>
      </p:sp>
      <p:sp>
        <p:nvSpPr>
          <p:cNvPr id="125" name="Google Shape;1469;g2e893741e08_0_746"/>
          <p:cNvSpPr/>
          <p:nvPr/>
        </p:nvSpPr>
        <p:spPr bwMode="auto">
          <a:xfrm>
            <a:off x="1272148" y="1511115"/>
            <a:ext cx="868739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dk1"/>
                </a:solidFill>
                <a:latin typeface="+mn-lt"/>
              </a:rPr>
              <a:t>Д</a:t>
            </a:r>
            <a:r>
              <a:rPr lang="ru-RU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оверенный </a:t>
            </a:r>
            <a:r>
              <a:rPr lang="ru-RU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репозиторий</a:t>
            </a:r>
            <a:r>
              <a:rPr lang="ru-RU" sz="600">
                <a:solidFill>
                  <a:schemeClr val="dk1"/>
                </a:solidFill>
                <a:latin typeface="+mn-lt"/>
                <a:ea typeface="Arial"/>
                <a:cs typeface="Arial"/>
              </a:rPr>
              <a:t> открытой АСУ ТП </a:t>
            </a:r>
            <a:endParaRPr/>
          </a:p>
        </p:txBody>
      </p:sp>
      <p:sp>
        <p:nvSpPr>
          <p:cNvPr id="126" name="Треугольник 125"/>
          <p:cNvSpPr/>
          <p:nvPr/>
        </p:nvSpPr>
        <p:spPr bwMode="auto">
          <a:xfrm>
            <a:off x="2004393" y="1749769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726849" y="1066334"/>
            <a:ext cx="3165563" cy="3534156"/>
          </a:xfrm>
          <a:prstGeom prst="rect">
            <a:avLst/>
          </a:prstGeom>
        </p:spPr>
      </p:pic>
      <p:sp>
        <p:nvSpPr>
          <p:cNvPr id="26" name="Google Shape;1469;g2e893741e08_0_746"/>
          <p:cNvSpPr/>
          <p:nvPr/>
        </p:nvSpPr>
        <p:spPr bwMode="auto">
          <a:xfrm>
            <a:off x="290015" y="2002960"/>
            <a:ext cx="868739" cy="36000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accent3">
                    <a:lumMod val="25000"/>
                  </a:schemeClr>
                </a:solidFill>
              </a:rPr>
              <a:t>Средства сертификации решений</a:t>
            </a:r>
            <a:endParaRPr sz="600">
              <a:solidFill>
                <a:schemeClr val="accent3">
                  <a:lumMod val="25000"/>
                </a:schemeClr>
              </a:solidFill>
              <a:latin typeface="+mn-lt"/>
              <a:ea typeface="Arial"/>
              <a:cs typeface="Arial"/>
            </a:endParaRPr>
          </a:p>
        </p:txBody>
      </p:sp>
      <p:sp>
        <p:nvSpPr>
          <p:cNvPr id="27" name="Треугольник 26"/>
          <p:cNvSpPr/>
          <p:nvPr/>
        </p:nvSpPr>
        <p:spPr bwMode="auto">
          <a:xfrm>
            <a:off x="1022260" y="2241614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highlight>
                <a:srgbClr val="FF0000"/>
              </a:highlight>
            </a:endParaRPr>
          </a:p>
        </p:txBody>
      </p:sp>
      <p:sp>
        <p:nvSpPr>
          <p:cNvPr id="28" name="Google Shape;1444;g2e893741e08_0_746"/>
          <p:cNvSpPr/>
          <p:nvPr/>
        </p:nvSpPr>
        <p:spPr bwMode="auto">
          <a:xfrm>
            <a:off x="180757" y="2670814"/>
            <a:ext cx="2539642" cy="7051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Ландшафты / Инфраструктура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4" name="Google Shape;1444;g2e893741e08_0_746"/>
          <p:cNvSpPr/>
          <p:nvPr/>
        </p:nvSpPr>
        <p:spPr bwMode="auto">
          <a:xfrm>
            <a:off x="199114" y="1060705"/>
            <a:ext cx="2539642" cy="13441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en-US" sz="800" b="1">
                <a:solidFill>
                  <a:schemeClr val="dk1"/>
                </a:solidFill>
                <a:latin typeface="+mn-lt"/>
              </a:rPr>
              <a:t>П</a:t>
            </a:r>
            <a:r>
              <a:rPr lang="ru-RU" sz="800" b="1">
                <a:solidFill>
                  <a:schemeClr val="dk1"/>
                </a:solidFill>
                <a:latin typeface="+mn-lt"/>
              </a:rPr>
              <a:t>родукты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  <p:sp>
        <p:nvSpPr>
          <p:cNvPr id="1458" name="Google Shape;1458;g2e893741e08_0_746"/>
          <p:cNvSpPr/>
          <p:nvPr/>
        </p:nvSpPr>
        <p:spPr bwMode="auto">
          <a:xfrm>
            <a:off x="272717" y="1908352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600" b="0">
                <a:solidFill>
                  <a:schemeClr val="accent3">
                    <a:lumMod val="25000"/>
                  </a:schemeClr>
                </a:solidFill>
              </a:rPr>
              <a:t>DevOps-</a:t>
            </a:r>
            <a:r>
              <a:rPr lang="ru-RU" sz="600" b="0">
                <a:solidFill>
                  <a:schemeClr val="accent3">
                    <a:lumMod val="25000"/>
                  </a:schemeClr>
                </a:solidFill>
              </a:rPr>
              <a:t>конвейер для АСУ ТП </a:t>
            </a:r>
            <a:endParaRPr lang="ru-RU" sz="600">
              <a:solidFill>
                <a:schemeClr val="accent3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464" name="Google Shape;1464;g2e893741e08_0_746"/>
          <p:cNvSpPr/>
          <p:nvPr/>
        </p:nvSpPr>
        <p:spPr bwMode="auto">
          <a:xfrm>
            <a:off x="273841" y="1450210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">
                <a:solidFill>
                  <a:schemeClr val="dk1"/>
                </a:solidFill>
                <a:latin typeface="+mn-lt"/>
              </a:rPr>
              <a:t>Управление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проектами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en-GB" sz="600">
                <a:solidFill>
                  <a:schemeClr val="dk1"/>
                </a:solidFill>
                <a:latin typeface="+mn-lt"/>
              </a:rPr>
              <a:t>разработки</a:t>
            </a:r>
            <a:r>
              <a:rPr lang="en-GB" sz="600">
                <a:solidFill>
                  <a:schemeClr val="dk1"/>
                </a:solidFill>
                <a:latin typeface="+mn-lt"/>
              </a:rPr>
              <a:t> </a:t>
            </a:r>
            <a:r>
              <a:rPr lang="ru-RU" sz="600">
                <a:solidFill>
                  <a:schemeClr val="dk1"/>
                </a:solidFill>
                <a:latin typeface="+mn-lt"/>
              </a:rPr>
              <a:t>открытой АСУ ТП</a:t>
            </a:r>
            <a:endParaRPr sz="1100">
              <a:latin typeface="+mn-lt"/>
            </a:endParaRPr>
          </a:p>
        </p:txBody>
      </p:sp>
      <p:sp>
        <p:nvSpPr>
          <p:cNvPr id="1498" name="Google Shape;1498;g2e893741e08_0_746"/>
          <p:cNvSpPr txBox="1">
            <a:spLocks noGrp="1"/>
          </p:cNvSpPr>
          <p:nvPr>
            <p:ph type="title"/>
          </p:nvPr>
        </p:nvSpPr>
        <p:spPr bwMode="auto">
          <a:xfrm>
            <a:off x="161318" y="305953"/>
            <a:ext cx="3289352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ctr" anchorCtr="0">
            <a:noAutofit/>
          </a:bodyPr>
          <a:lstStyle/>
          <a:p>
            <a:pPr>
              <a:buClr>
                <a:srgbClr val="7E7E7E"/>
              </a:buClr>
              <a:defRPr/>
            </a:pPr>
            <a:r>
              <a:rPr lang="ru-RU" sz="1200" b="1">
                <a:solidFill>
                  <a:schemeClr val="accent1"/>
                </a:solidFill>
                <a:latin typeface="Arial Black"/>
              </a:rPr>
              <a:t>Архитектура домена «Управление разработкой внедрением </a:t>
            </a:r>
            <a:br>
              <a:rPr lang="ru-RU" sz="1200" b="1">
                <a:solidFill>
                  <a:schemeClr val="accent1"/>
                </a:solidFill>
                <a:latin typeface="Arial Black"/>
              </a:rPr>
            </a:br>
            <a:r>
              <a:rPr lang="ru-RU" sz="1200" b="1">
                <a:solidFill>
                  <a:schemeClr val="accent1"/>
                </a:solidFill>
                <a:latin typeface="Arial Black"/>
              </a:rPr>
              <a:t>систем промышленной автоматизации»</a:t>
            </a:r>
            <a:endParaRPr sz="1200">
              <a:solidFill>
                <a:schemeClr val="accent1"/>
              </a:solidFill>
              <a:latin typeface="Arial Black"/>
            </a:endParaRPr>
          </a:p>
        </p:txBody>
      </p:sp>
      <p:sp>
        <p:nvSpPr>
          <p:cNvPr id="1586" name="Google Shape;1586;g2e893741e08_0_746"/>
          <p:cNvSpPr txBox="1">
            <a:spLocks noGrp="1"/>
          </p:cNvSpPr>
          <p:nvPr>
            <p:ph type="sldNum" idx="12"/>
          </p:nvPr>
        </p:nvSpPr>
        <p:spPr bwMode="auto">
          <a:xfrm>
            <a:off x="8607735" y="4736199"/>
            <a:ext cx="356400" cy="12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GB">
                <a:latin typeface="+mn-lt"/>
              </a:rPr>
              <a:t/>
            </a:fld>
            <a:endParaRPr>
              <a:latin typeface="+mn-lt"/>
            </a:endParaRPr>
          </a:p>
        </p:txBody>
      </p:sp>
      <p:sp>
        <p:nvSpPr>
          <p:cNvPr id="134" name="Скругленный прямоугольник 133"/>
          <p:cNvSpPr/>
          <p:nvPr/>
        </p:nvSpPr>
        <p:spPr bwMode="auto">
          <a:xfrm>
            <a:off x="7584637" y="201905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E48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1-4</a:t>
            </a:r>
            <a:endParaRPr/>
          </a:p>
        </p:txBody>
      </p:sp>
      <p:sp>
        <p:nvSpPr>
          <p:cNvPr id="135" name="Скругленный прямоугольник 134"/>
          <p:cNvSpPr/>
          <p:nvPr/>
        </p:nvSpPr>
        <p:spPr bwMode="auto">
          <a:xfrm>
            <a:off x="7584199" y="557724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60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8-9</a:t>
            </a:r>
            <a:endParaRPr/>
          </a:p>
        </p:txBody>
      </p:sp>
      <p:sp>
        <p:nvSpPr>
          <p:cNvPr id="136" name="Скругленный прямоугольник 135"/>
          <p:cNvSpPr/>
          <p:nvPr/>
        </p:nvSpPr>
        <p:spPr bwMode="auto">
          <a:xfrm>
            <a:off x="7584637" y="382997"/>
            <a:ext cx="597478" cy="151855"/>
          </a:xfrm>
          <a:prstGeom prst="roundRect">
            <a:avLst>
              <a:gd name="adj" fmla="val 5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/>
              <a:t>УГТ 5-7</a:t>
            </a:r>
            <a:endParaRPr/>
          </a:p>
        </p:txBody>
      </p:sp>
      <p:sp>
        <p:nvSpPr>
          <p:cNvPr id="137" name="TextBox 136"/>
          <p:cNvSpPr txBox="1"/>
          <p:nvPr/>
        </p:nvSpPr>
        <p:spPr bwMode="auto">
          <a:xfrm>
            <a:off x="8162641" y="545594"/>
            <a:ext cx="981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Готовое рыночное </a:t>
            </a:r>
            <a:endParaRPr/>
          </a:p>
          <a:p>
            <a:pPr>
              <a:defRPr/>
            </a:pPr>
            <a:r>
              <a:rPr lang="ru-RU" sz="700">
                <a:latin typeface="+mn-lt"/>
              </a:rPr>
              <a:t>решение</a:t>
            </a:r>
            <a:endParaRPr/>
          </a:p>
        </p:txBody>
      </p:sp>
      <p:sp>
        <p:nvSpPr>
          <p:cNvPr id="138" name="TextBox 137"/>
          <p:cNvSpPr txBox="1"/>
          <p:nvPr/>
        </p:nvSpPr>
        <p:spPr bwMode="auto">
          <a:xfrm>
            <a:off x="8165657" y="367321"/>
            <a:ext cx="6671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Разработка</a:t>
            </a:r>
            <a:endParaRPr/>
          </a:p>
        </p:txBody>
      </p:sp>
      <p:sp>
        <p:nvSpPr>
          <p:cNvPr id="139" name="TextBox 138"/>
          <p:cNvSpPr txBox="1"/>
          <p:nvPr/>
        </p:nvSpPr>
        <p:spPr bwMode="auto">
          <a:xfrm>
            <a:off x="8173351" y="190875"/>
            <a:ext cx="6607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700">
                <a:latin typeface="+mn-lt"/>
              </a:rPr>
              <a:t>Концепция </a:t>
            </a:r>
            <a:endParaRPr/>
          </a:p>
        </p:txBody>
      </p:sp>
      <p:graphicFrame>
        <p:nvGraphicFramePr>
          <p:cNvPr id="2" name="Таблица 1"/>
          <p:cNvGraphicFramePr>
            <a:graphicFrameLocks xmlns:a="http://schemas.openxmlformats.org/drawingml/2006/main" noGrp="1"/>
          </p:cNvGraphicFramePr>
          <p:nvPr/>
        </p:nvGraphicFramePr>
        <p:xfrm>
          <a:off x="3373900" y="155820"/>
          <a:ext cx="4009684" cy="553721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{30EE7543-BA74-459F-8F40-B47D1AAF7A70}</a:tableStyleId>
              </a:tblPr>
              <a:tblGrid>
                <a:gridCol w="1002421"/>
                <a:gridCol w="1002421"/>
                <a:gridCol w="1002421"/>
                <a:gridCol w="1002421"/>
              </a:tblGrid>
              <a:tr h="182351">
                <a:tc gridSpan="4"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/>
                        <a:t>Лидеры ТРГ по разработке компонентов</a:t>
                      </a:r>
                      <a:endParaRPr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Газпромнефть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Северсталь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НПО КИС</a:t>
                      </a:r>
                      <a:endParaRPr lang="ru-RU" sz="1050"/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en-GB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ИНТИ + АСПЕКТ</a:t>
                      </a: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  <a:tr h="18235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Транснефть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Ростелеком</a:t>
                      </a:r>
                      <a:endParaRPr lang="ru-RU" sz="1050"/>
                    </a:p>
                    <a:p>
                      <a:pPr algn="l">
                        <a:defRPr/>
                      </a:pPr>
                      <a:endParaRPr lang="ru-RU" sz="400" b="0" i="0" u="none" strike="noStrike">
                        <a:solidFill>
                          <a:srgbClr val="FFFFFF"/>
                        </a:solidFill>
                        <a:latin typeface="GPN_DIN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Еврохим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>
                          <a:solidFill>
                            <a:srgbClr val="3C3C3C"/>
                          </a:solidFill>
                          <a:latin typeface="Arial"/>
                          <a:ea typeface="Arial"/>
                          <a:cs typeface="Arial"/>
                        </a:rPr>
                        <a:t>Росатом</a:t>
                      </a:r>
                      <a:endParaRPr lang="ru-RU" sz="800" b="0" i="0" u="none" strike="noStrike" cap="none">
                        <a:solidFill>
                          <a:srgbClr val="3C3C3C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139" marR="6139" marT="6139" marB="0" anchor="ctr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1" name="Google Shape;1555;g2e893741e08_0_746"/>
          <p:cNvPicPr/>
          <p:nvPr/>
        </p:nvPicPr>
        <p:blipFill>
          <a:blip r:embed="rId2">
            <a:alphaModFix/>
          </a:blip>
          <a:srcRect l="31558" t="-4202" r="35146" b="25936"/>
          <a:stretch/>
        </p:blipFill>
        <p:spPr bwMode="auto">
          <a:xfrm>
            <a:off x="5055300" y="537455"/>
            <a:ext cx="106518" cy="17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556;g2e893741e08_0_746"/>
          <p:cNvPicPr/>
          <p:nvPr/>
        </p:nvPicPr>
        <p:blipFill>
          <a:blip r:embed="rId3">
            <a:alphaModFix/>
          </a:blip>
          <a:srcRect l="77514" t="24555" r="9872" b="45895"/>
          <a:stretch/>
        </p:blipFill>
        <p:spPr bwMode="auto">
          <a:xfrm>
            <a:off x="5025974" y="338300"/>
            <a:ext cx="161794" cy="16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557;g2e893741e08_0_746" descr="Главная"/>
          <p:cNvPicPr/>
          <p:nvPr/>
        </p:nvPicPr>
        <p:blipFill>
          <a:blip r:embed="rId4">
            <a:alphaModFix/>
          </a:blip>
          <a:srcRect l="0" t="0" r="88961" b="0"/>
          <a:stretch/>
        </p:blipFill>
        <p:spPr bwMode="auto">
          <a:xfrm>
            <a:off x="4118004" y="340983"/>
            <a:ext cx="99628" cy="15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559;g2e893741e08_0_746"/>
          <p:cNvPicPr/>
          <p:nvPr/>
        </p:nvPicPr>
        <p:blipFill>
          <a:blip r:embed="rId5">
            <a:alphaModFix/>
          </a:blip>
          <a:srcRect l="42533" t="39733" r="42133" b="47066"/>
          <a:stretch/>
        </p:blipFill>
        <p:spPr bwMode="auto">
          <a:xfrm>
            <a:off x="5894446" y="572611"/>
            <a:ext cx="195428" cy="168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560;g2e893741e08_0_74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5970807" y="331999"/>
            <a:ext cx="150673" cy="1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571;g2e893741e08_0_746"/>
          <p:cNvPicPr/>
          <p:nvPr/>
        </p:nvPicPr>
        <p:blipFill>
          <a:blip r:embed="rId7">
            <a:alphaModFix/>
          </a:blip>
          <a:srcRect l="0" t="0" r="77433" b="0"/>
          <a:stretch/>
        </p:blipFill>
        <p:spPr bwMode="auto">
          <a:xfrm>
            <a:off x="4102664" y="564184"/>
            <a:ext cx="152015" cy="1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582;g2e893741e08_0_746"/>
          <p:cNvPicPr/>
          <p:nvPr/>
        </p:nvPicPr>
        <p:blipFill>
          <a:blip r:embed="rId8">
            <a:alphaModFix/>
          </a:blip>
          <a:srcRect l="0" t="0" r="83559" b="0"/>
          <a:stretch/>
        </p:blipFill>
        <p:spPr bwMode="auto">
          <a:xfrm>
            <a:off x="7160039" y="356753"/>
            <a:ext cx="217552" cy="151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558;g2e893741e08_0_746"/>
          <p:cNvPicPr/>
          <p:nvPr/>
        </p:nvPicPr>
        <p:blipFill>
          <a:blip r:embed="rId9">
            <a:alphaModFix/>
          </a:blip>
          <a:srcRect l="13198" t="0" r="12775" b="26513"/>
          <a:stretch/>
        </p:blipFill>
        <p:spPr bwMode="auto">
          <a:xfrm>
            <a:off x="6912077" y="562086"/>
            <a:ext cx="161494" cy="15873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Треугольник 165"/>
          <p:cNvSpPr/>
          <p:nvPr/>
        </p:nvSpPr>
        <p:spPr bwMode="auto">
          <a:xfrm>
            <a:off x="863452" y="1686796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2" name="Треугольник 171"/>
          <p:cNvSpPr/>
          <p:nvPr/>
        </p:nvSpPr>
        <p:spPr bwMode="auto">
          <a:xfrm>
            <a:off x="858902" y="2144569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8" name="Google Shape;1460;g2e893741e08_0_746"/>
          <p:cNvSpPr/>
          <p:nvPr/>
        </p:nvSpPr>
        <p:spPr bwMode="auto">
          <a:xfrm>
            <a:off x="1218902" y="1925861"/>
            <a:ext cx="720000" cy="360000"/>
          </a:xfrm>
          <a:prstGeom prst="rect">
            <a:avLst/>
          </a:prstGeom>
          <a:solidFill>
            <a:schemeClr val="lt1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">
                <a:solidFill>
                  <a:schemeClr val="dk1"/>
                </a:solidFill>
                <a:latin typeface="+mn-lt"/>
              </a:rPr>
              <a:t>Сервисы ИБ для разработки открытой АСУ ТП</a:t>
            </a:r>
            <a:endParaRPr sz="1100">
              <a:latin typeface="+mn-lt"/>
            </a:endParaRPr>
          </a:p>
        </p:txBody>
      </p:sp>
      <p:sp>
        <p:nvSpPr>
          <p:cNvPr id="119" name="Треугольник 118"/>
          <p:cNvSpPr/>
          <p:nvPr/>
        </p:nvSpPr>
        <p:spPr bwMode="auto">
          <a:xfrm>
            <a:off x="1805088" y="2170591"/>
            <a:ext cx="134939" cy="119468"/>
          </a:xfrm>
          <a:prstGeom prst="triangle">
            <a:avLst>
              <a:gd name="adj" fmla="val 100000"/>
            </a:avLst>
          </a:prstGeom>
          <a:solidFill>
            <a:srgbClr val="DDD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013768" y="1225966"/>
            <a:ext cx="5819059" cy="3047792"/>
          </a:xfrm>
          <a:prstGeom prst="rect">
            <a:avLst/>
          </a:prstGeom>
        </p:spPr>
      </p:pic>
      <p:sp>
        <p:nvSpPr>
          <p:cNvPr id="36" name="Google Shape;1444;g2e893741e08_0_746"/>
          <p:cNvSpPr/>
          <p:nvPr/>
        </p:nvSpPr>
        <p:spPr bwMode="auto">
          <a:xfrm>
            <a:off x="199114" y="2547348"/>
            <a:ext cx="2539642" cy="7051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800" b="1">
                <a:solidFill>
                  <a:schemeClr val="dk1"/>
                </a:solidFill>
                <a:latin typeface="+mn-lt"/>
              </a:rPr>
              <a:t>Ландшафты / Инфраструктура</a:t>
            </a:r>
            <a:endParaRPr sz="800" b="1">
              <a:solidFill>
                <a:schemeClr val="dk1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Rubytech">
  <a:themeElements>
    <a:clrScheme name="Custom 11">
      <a:dk1>
        <a:srgbClr val="1A3B68"/>
      </a:dk1>
      <a:lt1>
        <a:srgbClr val="FFFFFF"/>
      </a:lt1>
      <a:dk2>
        <a:srgbClr val="F2F2F2"/>
      </a:dk2>
      <a:lt2>
        <a:srgbClr val="5074D7"/>
      </a:lt2>
      <a:accent1>
        <a:srgbClr val="1A3B68"/>
      </a:accent1>
      <a:accent2>
        <a:srgbClr val="6482B9"/>
      </a:accent2>
      <a:accent3>
        <a:srgbClr val="BDD2ED"/>
      </a:accent3>
      <a:accent4>
        <a:srgbClr val="E9E674"/>
      </a:accent4>
      <a:accent5>
        <a:srgbClr val="61BDBB"/>
      </a:accent5>
      <a:accent6>
        <a:srgbClr val="E48E76"/>
      </a:accent6>
      <a:hlink>
        <a:srgbClr val="462EFA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Экран (16:9)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 РГ ОАСУ ТП с Департаментом цифровизации Минпромторга РФ</dc:title>
  <dc:subject/>
  <dc:creator>Alexey Malina Studio</dc:creator>
  <cp:keywords/>
  <dc:description/>
  <dc:identifier/>
  <dc:language/>
  <cp:lastModifiedBy>Шестаков Роман</cp:lastModifiedBy>
  <cp:revision>133</cp:revision>
  <dcterms:created xsi:type="dcterms:W3CDTF">2021-05-25T06:51:28Z</dcterms:created>
  <dcterms:modified xsi:type="dcterms:W3CDTF">2026-05-05T09:23:20Z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09d01a25f91540f5b9f8df9196f705a2</vt:lpwstr>
  </property>
</Properties>
</file>